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0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76" r:id="rId4"/>
    <p:sldId id="294" r:id="rId5"/>
    <p:sldId id="280" r:id="rId6"/>
    <p:sldId id="281" r:id="rId7"/>
    <p:sldId id="279" r:id="rId8"/>
    <p:sldId id="283" r:id="rId9"/>
    <p:sldId id="292" r:id="rId10"/>
    <p:sldId id="293" r:id="rId11"/>
    <p:sldId id="285" r:id="rId12"/>
    <p:sldId id="291" r:id="rId13"/>
    <p:sldId id="295" r:id="rId14"/>
    <p:sldId id="296" r:id="rId15"/>
    <p:sldId id="289" r:id="rId16"/>
    <p:sldId id="297" r:id="rId17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4C0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 autoAdjust="0"/>
    <p:restoredTop sz="87997" autoAdjust="0"/>
  </p:normalViewPr>
  <p:slideViewPr>
    <p:cSldViewPr>
      <p:cViewPr varScale="1">
        <p:scale>
          <a:sx n="90" d="100"/>
          <a:sy n="90" d="100"/>
        </p:scale>
        <p:origin x="232" y="640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My 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DevOps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F182E7C7-BE8D-43B4-BD2E-E441F11B0EC9}" type="pres">
      <dgm:prSet presAssocID="{8076B1D2-9A6B-4556-81E1-CDB9DBCAFC02}" presName="Name0" presStyleCnt="0">
        <dgm:presLayoutVars>
          <dgm:dir/>
          <dgm:resizeHandles val="exact"/>
        </dgm:presLayoutVars>
      </dgm:prSet>
      <dgm:spPr/>
    </dgm:pt>
    <dgm:pt modelId="{794FBE15-B5D7-4583-9FDC-285A56537FEE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FE1F6CCD-A836-42B6-9FC0-4A1666C040A0}" type="pres">
      <dgm:prSet presAssocID="{A6CFF4FD-3A00-4A82-8B39-690D8BA99FDF}" presName="sibTrans" presStyleLbl="sibTrans2D1" presStyleIdx="0" presStyleCnt="6"/>
      <dgm:spPr/>
    </dgm:pt>
    <dgm:pt modelId="{E43DF904-4948-40EE-A829-93BD13B63E8C}" type="pres">
      <dgm:prSet presAssocID="{A6CFF4FD-3A00-4A82-8B39-690D8BA99FDF}" presName="connectorText" presStyleLbl="sibTrans2D1" presStyleIdx="0" presStyleCnt="6"/>
      <dgm:spPr/>
    </dgm:pt>
    <dgm:pt modelId="{43C7A95B-D2C8-47B1-91E8-0747E15DB3F8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6335BB7A-AA58-41F6-99CA-30A8AA79922E}" type="pres">
      <dgm:prSet presAssocID="{A336F23F-E974-4CA6-BC92-D3120440E599}" presName="sibTrans" presStyleLbl="sibTrans2D1" presStyleIdx="1" presStyleCnt="6"/>
      <dgm:spPr/>
    </dgm:pt>
    <dgm:pt modelId="{199885E8-CD5E-486C-B9E5-8044FB89704C}" type="pres">
      <dgm:prSet presAssocID="{A336F23F-E974-4CA6-BC92-D3120440E599}" presName="connectorText" presStyleLbl="sibTrans2D1" presStyleIdx="1" presStyleCnt="6"/>
      <dgm:spPr/>
    </dgm:pt>
    <dgm:pt modelId="{C92E28EE-3B8E-4EAC-A84C-9BB470BAEBD3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0232EE48-A093-425A-B7DD-9382A9A82B69}" type="pres">
      <dgm:prSet presAssocID="{1D9FC2C2-89B9-49F2-AA10-04E418D45891}" presName="sibTrans" presStyleLbl="sibTrans2D1" presStyleIdx="2" presStyleCnt="6"/>
      <dgm:spPr/>
    </dgm:pt>
    <dgm:pt modelId="{014E6F5E-5FD1-497A-82AA-6CCE9F32F02A}" type="pres">
      <dgm:prSet presAssocID="{1D9FC2C2-89B9-49F2-AA10-04E418D45891}" presName="connectorText" presStyleLbl="sibTrans2D1" presStyleIdx="2" presStyleCnt="6"/>
      <dgm:spPr/>
    </dgm:pt>
    <dgm:pt modelId="{78290B96-5307-401A-AC69-5D80510A0E55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ECDEAFC0-D2D4-444C-99D3-AA9FE966D2FA}" type="pres">
      <dgm:prSet presAssocID="{04C33913-809A-4405-8DC2-5258DE7676E6}" presName="sibTrans" presStyleLbl="sibTrans2D1" presStyleIdx="3" presStyleCnt="6"/>
      <dgm:spPr/>
    </dgm:pt>
    <dgm:pt modelId="{8E7585BD-588A-460B-AE3E-1D0E831065EE}" type="pres">
      <dgm:prSet presAssocID="{04C33913-809A-4405-8DC2-5258DE7676E6}" presName="connectorText" presStyleLbl="sibTrans2D1" presStyleIdx="3" presStyleCnt="6"/>
      <dgm:spPr/>
    </dgm:pt>
    <dgm:pt modelId="{800CA058-3E59-4D5B-814F-86421336B569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497ECEF1-6868-4953-B8D9-B3EFE40EB561}" type="pres">
      <dgm:prSet presAssocID="{0EDD8B8B-C01F-4877-9588-1AF4E8355932}" presName="sibTrans" presStyleLbl="sibTrans2D1" presStyleIdx="4" presStyleCnt="6"/>
      <dgm:spPr/>
    </dgm:pt>
    <dgm:pt modelId="{C02454E0-9EAC-40BD-8743-7CD6918199E1}" type="pres">
      <dgm:prSet presAssocID="{0EDD8B8B-C01F-4877-9588-1AF4E8355932}" presName="connectorText" presStyleLbl="sibTrans2D1" presStyleIdx="4" presStyleCnt="6"/>
      <dgm:spPr/>
    </dgm:pt>
    <dgm:pt modelId="{8B6FDE7D-3B12-44EC-96DF-81E9A748C3E4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411F2F9D-AC4D-479F-87E7-94C2819AD207}" type="pres">
      <dgm:prSet presAssocID="{C999B0E1-E9CF-4E92-B3EA-78F410FCB8A8}" presName="sibTrans" presStyleLbl="sibTrans2D1" presStyleIdx="5" presStyleCnt="6"/>
      <dgm:spPr/>
    </dgm:pt>
    <dgm:pt modelId="{5B1E3737-553F-4ADB-B544-04A5EE948E41}" type="pres">
      <dgm:prSet presAssocID="{C999B0E1-E9CF-4E92-B3EA-78F410FCB8A8}" presName="connectorText" presStyleLbl="sibTrans2D1" presStyleIdx="5" presStyleCnt="6"/>
      <dgm:spPr/>
    </dgm:pt>
    <dgm:pt modelId="{89E41C2E-B5DF-47BF-A59B-12A48D28024D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5CC42808-400B-463F-BB40-079128E68171}" type="presOf" srcId="{A6CFF4FD-3A00-4A82-8B39-690D8BA99FDF}" destId="{FE1F6CCD-A836-42B6-9FC0-4A1666C040A0}" srcOrd="0" destOrd="0" presId="urn:microsoft.com/office/officeart/2005/8/layout/process1"/>
    <dgm:cxn modelId="{0C945015-CC20-46B2-B46A-25380742483A}" type="presOf" srcId="{BED7ED79-7795-4F4E-A69A-CE378FCF7DE4}" destId="{8B6FDE7D-3B12-44EC-96DF-81E9A748C3E4}" srcOrd="0" destOrd="0" presId="urn:microsoft.com/office/officeart/2005/8/layout/process1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C4972734-277F-46E3-8940-5A290BA18027}" type="presOf" srcId="{73A6D06F-32E5-47BA-BC13-3B80C47B0084}" destId="{794FBE15-B5D7-4583-9FDC-285A56537FEE}" srcOrd="0" destOrd="0" presId="urn:microsoft.com/office/officeart/2005/8/layout/process1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094A64B-2F7C-4A5A-A818-149359537ABF}" type="presOf" srcId="{A336F23F-E974-4CA6-BC92-D3120440E599}" destId="{199885E8-CD5E-486C-B9E5-8044FB89704C}" srcOrd="1" destOrd="0" presId="urn:microsoft.com/office/officeart/2005/8/layout/process1"/>
    <dgm:cxn modelId="{778C3353-DE83-4C08-B945-94175B7FB277}" type="presOf" srcId="{1D9FC2C2-89B9-49F2-AA10-04E418D45891}" destId="{0232EE48-A093-425A-B7DD-9382A9A82B69}" srcOrd="0" destOrd="0" presId="urn:microsoft.com/office/officeart/2005/8/layout/process1"/>
    <dgm:cxn modelId="{E3584F59-96E4-454D-917D-DC059CEFA1EB}" type="presOf" srcId="{04C33913-809A-4405-8DC2-5258DE7676E6}" destId="{8E7585BD-588A-460B-AE3E-1D0E831065EE}" srcOrd="1" destOrd="0" presId="urn:microsoft.com/office/officeart/2005/8/layout/process1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6BB0174-F005-49C8-A179-A7C272F2E509}" type="presOf" srcId="{A336F23F-E974-4CA6-BC92-D3120440E599}" destId="{6335BB7A-AA58-41F6-99CA-30A8AA79922E}" srcOrd="0" destOrd="0" presId="urn:microsoft.com/office/officeart/2005/8/layout/process1"/>
    <dgm:cxn modelId="{21525A79-3798-4C45-B4F1-86935C770873}" type="presOf" srcId="{F33D4776-2505-4E32-A067-4BCD16A07F49}" destId="{800CA058-3E59-4D5B-814F-86421336B569}" srcOrd="0" destOrd="0" presId="urn:microsoft.com/office/officeart/2005/8/layout/process1"/>
    <dgm:cxn modelId="{B823387C-F590-4EF2-8EE9-7860F4BD5CE3}" type="presOf" srcId="{04C33913-809A-4405-8DC2-5258DE7676E6}" destId="{ECDEAFC0-D2D4-444C-99D3-AA9FE966D2FA}" srcOrd="0" destOrd="0" presId="urn:microsoft.com/office/officeart/2005/8/layout/process1"/>
    <dgm:cxn modelId="{735F0E84-FFE5-4397-BD1C-A6A4271AD444}" type="presOf" srcId="{C999B0E1-E9CF-4E92-B3EA-78F410FCB8A8}" destId="{5B1E3737-553F-4ADB-B544-04A5EE948E41}" srcOrd="1" destOrd="0" presId="urn:microsoft.com/office/officeart/2005/8/layout/process1"/>
    <dgm:cxn modelId="{173BF58D-79DC-4C71-807A-D1CC691BBDA5}" type="presOf" srcId="{8076B1D2-9A6B-4556-81E1-CDB9DBCAFC02}" destId="{F182E7C7-BE8D-43B4-BD2E-E441F11B0EC9}" srcOrd="0" destOrd="0" presId="urn:microsoft.com/office/officeart/2005/8/layout/process1"/>
    <dgm:cxn modelId="{D7401E90-CFD0-4944-B036-B0F3439FCCE4}" type="presOf" srcId="{D47F945A-1836-4AE1-ADD5-550AF04AE4C2}" destId="{89E41C2E-B5DF-47BF-A59B-12A48D28024D}" srcOrd="0" destOrd="0" presId="urn:microsoft.com/office/officeart/2005/8/layout/process1"/>
    <dgm:cxn modelId="{64EF8FA7-A65F-41F6-B677-FBC0EBF0D50A}" type="presOf" srcId="{A6CFF4FD-3A00-4A82-8B39-690D8BA99FDF}" destId="{E43DF904-4948-40EE-A829-93BD13B63E8C}" srcOrd="1" destOrd="0" presId="urn:microsoft.com/office/officeart/2005/8/layout/process1"/>
    <dgm:cxn modelId="{8F5076B2-A8AE-4970-990F-8BD4A4854270}" type="presOf" srcId="{0EDD8B8B-C01F-4877-9588-1AF4E8355932}" destId="{497ECEF1-6868-4953-B8D9-B3EFE40EB561}" srcOrd="0" destOrd="0" presId="urn:microsoft.com/office/officeart/2005/8/layout/process1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CBC99BC4-A162-40AE-9B50-A91895CBA7FB}" type="presOf" srcId="{0EDD8B8B-C01F-4877-9588-1AF4E8355932}" destId="{C02454E0-9EAC-40BD-8743-7CD6918199E1}" srcOrd="1" destOrd="0" presId="urn:microsoft.com/office/officeart/2005/8/layout/process1"/>
    <dgm:cxn modelId="{948FE6C5-7FCA-4972-81A8-93BDF15CF72B}" type="presOf" srcId="{1D9FC2C2-89B9-49F2-AA10-04E418D45891}" destId="{014E6F5E-5FD1-497A-82AA-6CCE9F32F02A}" srcOrd="1" destOrd="0" presId="urn:microsoft.com/office/officeart/2005/8/layout/process1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62762ADF-AC2E-49D4-916A-60A8750F4A3F}" type="presOf" srcId="{7F499877-5792-48DE-B8F2-B386E6168FFF}" destId="{C92E28EE-3B8E-4EAC-A84C-9BB470BAEBD3}" srcOrd="0" destOrd="0" presId="urn:microsoft.com/office/officeart/2005/8/layout/process1"/>
    <dgm:cxn modelId="{5C7ACFE4-AB65-4ACF-A280-88732BA77416}" type="presOf" srcId="{02519FC7-16CF-4060-8C5B-071ADE13F8CB}" destId="{78290B96-5307-401A-AC69-5D80510A0E55}" srcOrd="0" destOrd="0" presId="urn:microsoft.com/office/officeart/2005/8/layout/process1"/>
    <dgm:cxn modelId="{81B9BFE8-CE4E-4B82-9965-FF65AE356513}" type="presOf" srcId="{0744B6F9-8FAB-428D-8256-065250601EFC}" destId="{43C7A95B-D2C8-47B1-91E8-0747E15DB3F8}" srcOrd="0" destOrd="0" presId="urn:microsoft.com/office/officeart/2005/8/layout/process1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83D7AEF9-1ED9-4348-B6D9-4A763CE6652D}" type="presOf" srcId="{C999B0E1-E9CF-4E92-B3EA-78F410FCB8A8}" destId="{411F2F9D-AC4D-479F-87E7-94C2819AD207}" srcOrd="0" destOrd="0" presId="urn:microsoft.com/office/officeart/2005/8/layout/process1"/>
    <dgm:cxn modelId="{AF1E418A-7372-4CE1-BCCF-3EDF6B00FBB6}" type="presParOf" srcId="{F182E7C7-BE8D-43B4-BD2E-E441F11B0EC9}" destId="{794FBE15-B5D7-4583-9FDC-285A56537FEE}" srcOrd="0" destOrd="0" presId="urn:microsoft.com/office/officeart/2005/8/layout/process1"/>
    <dgm:cxn modelId="{E12DFD62-35DD-4426-B2A0-41FCACC27B62}" type="presParOf" srcId="{F182E7C7-BE8D-43B4-BD2E-E441F11B0EC9}" destId="{FE1F6CCD-A836-42B6-9FC0-4A1666C040A0}" srcOrd="1" destOrd="0" presId="urn:microsoft.com/office/officeart/2005/8/layout/process1"/>
    <dgm:cxn modelId="{3DD8FF66-9E8E-4E49-AB34-B11CE02D9469}" type="presParOf" srcId="{FE1F6CCD-A836-42B6-9FC0-4A1666C040A0}" destId="{E43DF904-4948-40EE-A829-93BD13B63E8C}" srcOrd="0" destOrd="0" presId="urn:microsoft.com/office/officeart/2005/8/layout/process1"/>
    <dgm:cxn modelId="{0512D510-9A7A-46FB-A0EA-D6AED61D32F5}" type="presParOf" srcId="{F182E7C7-BE8D-43B4-BD2E-E441F11B0EC9}" destId="{43C7A95B-D2C8-47B1-91E8-0747E15DB3F8}" srcOrd="2" destOrd="0" presId="urn:microsoft.com/office/officeart/2005/8/layout/process1"/>
    <dgm:cxn modelId="{6A2FCDDE-085D-40E9-91C2-FF22E25FB74A}" type="presParOf" srcId="{F182E7C7-BE8D-43B4-BD2E-E441F11B0EC9}" destId="{6335BB7A-AA58-41F6-99CA-30A8AA79922E}" srcOrd="3" destOrd="0" presId="urn:microsoft.com/office/officeart/2005/8/layout/process1"/>
    <dgm:cxn modelId="{7B027E6E-E1E2-42A3-9146-368D55756C14}" type="presParOf" srcId="{6335BB7A-AA58-41F6-99CA-30A8AA79922E}" destId="{199885E8-CD5E-486C-B9E5-8044FB89704C}" srcOrd="0" destOrd="0" presId="urn:microsoft.com/office/officeart/2005/8/layout/process1"/>
    <dgm:cxn modelId="{12EBF467-1464-4745-B8BD-F6B8AF193203}" type="presParOf" srcId="{F182E7C7-BE8D-43B4-BD2E-E441F11B0EC9}" destId="{C92E28EE-3B8E-4EAC-A84C-9BB470BAEBD3}" srcOrd="4" destOrd="0" presId="urn:microsoft.com/office/officeart/2005/8/layout/process1"/>
    <dgm:cxn modelId="{F6EE0AD1-FCF2-4DB6-8BB1-865A349DCC32}" type="presParOf" srcId="{F182E7C7-BE8D-43B4-BD2E-E441F11B0EC9}" destId="{0232EE48-A093-425A-B7DD-9382A9A82B69}" srcOrd="5" destOrd="0" presId="urn:microsoft.com/office/officeart/2005/8/layout/process1"/>
    <dgm:cxn modelId="{F35A660C-48DF-4A6E-A352-F2CE563B8E0E}" type="presParOf" srcId="{0232EE48-A093-425A-B7DD-9382A9A82B69}" destId="{014E6F5E-5FD1-497A-82AA-6CCE9F32F02A}" srcOrd="0" destOrd="0" presId="urn:microsoft.com/office/officeart/2005/8/layout/process1"/>
    <dgm:cxn modelId="{67A31B2A-BD89-4427-A367-D5EA652B6A74}" type="presParOf" srcId="{F182E7C7-BE8D-43B4-BD2E-E441F11B0EC9}" destId="{78290B96-5307-401A-AC69-5D80510A0E55}" srcOrd="6" destOrd="0" presId="urn:microsoft.com/office/officeart/2005/8/layout/process1"/>
    <dgm:cxn modelId="{B4922BFA-D550-40F9-AA2B-051CB65CD862}" type="presParOf" srcId="{F182E7C7-BE8D-43B4-BD2E-E441F11B0EC9}" destId="{ECDEAFC0-D2D4-444C-99D3-AA9FE966D2FA}" srcOrd="7" destOrd="0" presId="urn:microsoft.com/office/officeart/2005/8/layout/process1"/>
    <dgm:cxn modelId="{EEBF950A-9B1C-474F-8406-6787AA3DE2F6}" type="presParOf" srcId="{ECDEAFC0-D2D4-444C-99D3-AA9FE966D2FA}" destId="{8E7585BD-588A-460B-AE3E-1D0E831065EE}" srcOrd="0" destOrd="0" presId="urn:microsoft.com/office/officeart/2005/8/layout/process1"/>
    <dgm:cxn modelId="{7C567AE4-F2B6-4304-BDF8-89394F898635}" type="presParOf" srcId="{F182E7C7-BE8D-43B4-BD2E-E441F11B0EC9}" destId="{800CA058-3E59-4D5B-814F-86421336B569}" srcOrd="8" destOrd="0" presId="urn:microsoft.com/office/officeart/2005/8/layout/process1"/>
    <dgm:cxn modelId="{57AC8D64-7373-4FF8-9DAF-2AB4813C637D}" type="presParOf" srcId="{F182E7C7-BE8D-43B4-BD2E-E441F11B0EC9}" destId="{497ECEF1-6868-4953-B8D9-B3EFE40EB561}" srcOrd="9" destOrd="0" presId="urn:microsoft.com/office/officeart/2005/8/layout/process1"/>
    <dgm:cxn modelId="{564B4467-CC04-4291-B2F4-4FB9CF3387A8}" type="presParOf" srcId="{497ECEF1-6868-4953-B8D9-B3EFE40EB561}" destId="{C02454E0-9EAC-40BD-8743-7CD6918199E1}" srcOrd="0" destOrd="0" presId="urn:microsoft.com/office/officeart/2005/8/layout/process1"/>
    <dgm:cxn modelId="{EBEEE007-2AA5-4051-A30C-48C7AAC71CB4}" type="presParOf" srcId="{F182E7C7-BE8D-43B4-BD2E-E441F11B0EC9}" destId="{8B6FDE7D-3B12-44EC-96DF-81E9A748C3E4}" srcOrd="10" destOrd="0" presId="urn:microsoft.com/office/officeart/2005/8/layout/process1"/>
    <dgm:cxn modelId="{E34793AD-AC4B-40CD-8960-DCB0E7071C1C}" type="presParOf" srcId="{F182E7C7-BE8D-43B4-BD2E-E441F11B0EC9}" destId="{411F2F9D-AC4D-479F-87E7-94C2819AD207}" srcOrd="11" destOrd="0" presId="urn:microsoft.com/office/officeart/2005/8/layout/process1"/>
    <dgm:cxn modelId="{441DD9AA-59D9-48A6-BE11-92D95998DAEF}" type="presParOf" srcId="{411F2F9D-AC4D-479F-87E7-94C2819AD207}" destId="{5B1E3737-553F-4ADB-B544-04A5EE948E41}" srcOrd="0" destOrd="0" presId="urn:microsoft.com/office/officeart/2005/8/layout/process1"/>
    <dgm:cxn modelId="{8809F7CC-5636-4D60-8B8D-C44B67F16D28}" type="presParOf" srcId="{F182E7C7-BE8D-43B4-BD2E-E441F11B0EC9}" destId="{89E41C2E-B5DF-47BF-A59B-12A48D28024D}" srcOrd="12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My 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DevOps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F182E7C7-BE8D-43B4-BD2E-E441F11B0EC9}" type="pres">
      <dgm:prSet presAssocID="{8076B1D2-9A6B-4556-81E1-CDB9DBCAFC02}" presName="Name0" presStyleCnt="0">
        <dgm:presLayoutVars>
          <dgm:dir/>
          <dgm:resizeHandles val="exact"/>
        </dgm:presLayoutVars>
      </dgm:prSet>
      <dgm:spPr/>
    </dgm:pt>
    <dgm:pt modelId="{794FBE15-B5D7-4583-9FDC-285A56537FEE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FE1F6CCD-A836-42B6-9FC0-4A1666C040A0}" type="pres">
      <dgm:prSet presAssocID="{A6CFF4FD-3A00-4A82-8B39-690D8BA99FDF}" presName="sibTrans" presStyleLbl="sibTrans2D1" presStyleIdx="0" presStyleCnt="6"/>
      <dgm:spPr/>
    </dgm:pt>
    <dgm:pt modelId="{E43DF904-4948-40EE-A829-93BD13B63E8C}" type="pres">
      <dgm:prSet presAssocID="{A6CFF4FD-3A00-4A82-8B39-690D8BA99FDF}" presName="connectorText" presStyleLbl="sibTrans2D1" presStyleIdx="0" presStyleCnt="6"/>
      <dgm:spPr/>
    </dgm:pt>
    <dgm:pt modelId="{43C7A95B-D2C8-47B1-91E8-0747E15DB3F8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6335BB7A-AA58-41F6-99CA-30A8AA79922E}" type="pres">
      <dgm:prSet presAssocID="{A336F23F-E974-4CA6-BC92-D3120440E599}" presName="sibTrans" presStyleLbl="sibTrans2D1" presStyleIdx="1" presStyleCnt="6"/>
      <dgm:spPr/>
    </dgm:pt>
    <dgm:pt modelId="{199885E8-CD5E-486C-B9E5-8044FB89704C}" type="pres">
      <dgm:prSet presAssocID="{A336F23F-E974-4CA6-BC92-D3120440E599}" presName="connectorText" presStyleLbl="sibTrans2D1" presStyleIdx="1" presStyleCnt="6"/>
      <dgm:spPr/>
    </dgm:pt>
    <dgm:pt modelId="{C92E28EE-3B8E-4EAC-A84C-9BB470BAEBD3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0232EE48-A093-425A-B7DD-9382A9A82B69}" type="pres">
      <dgm:prSet presAssocID="{1D9FC2C2-89B9-49F2-AA10-04E418D45891}" presName="sibTrans" presStyleLbl="sibTrans2D1" presStyleIdx="2" presStyleCnt="6"/>
      <dgm:spPr/>
    </dgm:pt>
    <dgm:pt modelId="{014E6F5E-5FD1-497A-82AA-6CCE9F32F02A}" type="pres">
      <dgm:prSet presAssocID="{1D9FC2C2-89B9-49F2-AA10-04E418D45891}" presName="connectorText" presStyleLbl="sibTrans2D1" presStyleIdx="2" presStyleCnt="6"/>
      <dgm:spPr/>
    </dgm:pt>
    <dgm:pt modelId="{78290B96-5307-401A-AC69-5D80510A0E55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ECDEAFC0-D2D4-444C-99D3-AA9FE966D2FA}" type="pres">
      <dgm:prSet presAssocID="{04C33913-809A-4405-8DC2-5258DE7676E6}" presName="sibTrans" presStyleLbl="sibTrans2D1" presStyleIdx="3" presStyleCnt="6"/>
      <dgm:spPr/>
    </dgm:pt>
    <dgm:pt modelId="{8E7585BD-588A-460B-AE3E-1D0E831065EE}" type="pres">
      <dgm:prSet presAssocID="{04C33913-809A-4405-8DC2-5258DE7676E6}" presName="connectorText" presStyleLbl="sibTrans2D1" presStyleIdx="3" presStyleCnt="6"/>
      <dgm:spPr/>
    </dgm:pt>
    <dgm:pt modelId="{800CA058-3E59-4D5B-814F-86421336B569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497ECEF1-6868-4953-B8D9-B3EFE40EB561}" type="pres">
      <dgm:prSet presAssocID="{0EDD8B8B-C01F-4877-9588-1AF4E8355932}" presName="sibTrans" presStyleLbl="sibTrans2D1" presStyleIdx="4" presStyleCnt="6"/>
      <dgm:spPr/>
    </dgm:pt>
    <dgm:pt modelId="{C02454E0-9EAC-40BD-8743-7CD6918199E1}" type="pres">
      <dgm:prSet presAssocID="{0EDD8B8B-C01F-4877-9588-1AF4E8355932}" presName="connectorText" presStyleLbl="sibTrans2D1" presStyleIdx="4" presStyleCnt="6"/>
      <dgm:spPr/>
    </dgm:pt>
    <dgm:pt modelId="{8B6FDE7D-3B12-44EC-96DF-81E9A748C3E4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411F2F9D-AC4D-479F-87E7-94C2819AD207}" type="pres">
      <dgm:prSet presAssocID="{C999B0E1-E9CF-4E92-B3EA-78F410FCB8A8}" presName="sibTrans" presStyleLbl="sibTrans2D1" presStyleIdx="5" presStyleCnt="6"/>
      <dgm:spPr/>
    </dgm:pt>
    <dgm:pt modelId="{5B1E3737-553F-4ADB-B544-04A5EE948E41}" type="pres">
      <dgm:prSet presAssocID="{C999B0E1-E9CF-4E92-B3EA-78F410FCB8A8}" presName="connectorText" presStyleLbl="sibTrans2D1" presStyleIdx="5" presStyleCnt="6"/>
      <dgm:spPr/>
    </dgm:pt>
    <dgm:pt modelId="{89E41C2E-B5DF-47BF-A59B-12A48D28024D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5CC42808-400B-463F-BB40-079128E68171}" type="presOf" srcId="{A6CFF4FD-3A00-4A82-8B39-690D8BA99FDF}" destId="{FE1F6CCD-A836-42B6-9FC0-4A1666C040A0}" srcOrd="0" destOrd="0" presId="urn:microsoft.com/office/officeart/2005/8/layout/process1"/>
    <dgm:cxn modelId="{0C945015-CC20-46B2-B46A-25380742483A}" type="presOf" srcId="{BED7ED79-7795-4F4E-A69A-CE378FCF7DE4}" destId="{8B6FDE7D-3B12-44EC-96DF-81E9A748C3E4}" srcOrd="0" destOrd="0" presId="urn:microsoft.com/office/officeart/2005/8/layout/process1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C4972734-277F-46E3-8940-5A290BA18027}" type="presOf" srcId="{73A6D06F-32E5-47BA-BC13-3B80C47B0084}" destId="{794FBE15-B5D7-4583-9FDC-285A56537FEE}" srcOrd="0" destOrd="0" presId="urn:microsoft.com/office/officeart/2005/8/layout/process1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094A64B-2F7C-4A5A-A818-149359537ABF}" type="presOf" srcId="{A336F23F-E974-4CA6-BC92-D3120440E599}" destId="{199885E8-CD5E-486C-B9E5-8044FB89704C}" srcOrd="1" destOrd="0" presId="urn:microsoft.com/office/officeart/2005/8/layout/process1"/>
    <dgm:cxn modelId="{778C3353-DE83-4C08-B945-94175B7FB277}" type="presOf" srcId="{1D9FC2C2-89B9-49F2-AA10-04E418D45891}" destId="{0232EE48-A093-425A-B7DD-9382A9A82B69}" srcOrd="0" destOrd="0" presId="urn:microsoft.com/office/officeart/2005/8/layout/process1"/>
    <dgm:cxn modelId="{E3584F59-96E4-454D-917D-DC059CEFA1EB}" type="presOf" srcId="{04C33913-809A-4405-8DC2-5258DE7676E6}" destId="{8E7585BD-588A-460B-AE3E-1D0E831065EE}" srcOrd="1" destOrd="0" presId="urn:microsoft.com/office/officeart/2005/8/layout/process1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6BB0174-F005-49C8-A179-A7C272F2E509}" type="presOf" srcId="{A336F23F-E974-4CA6-BC92-D3120440E599}" destId="{6335BB7A-AA58-41F6-99CA-30A8AA79922E}" srcOrd="0" destOrd="0" presId="urn:microsoft.com/office/officeart/2005/8/layout/process1"/>
    <dgm:cxn modelId="{21525A79-3798-4C45-B4F1-86935C770873}" type="presOf" srcId="{F33D4776-2505-4E32-A067-4BCD16A07F49}" destId="{800CA058-3E59-4D5B-814F-86421336B569}" srcOrd="0" destOrd="0" presId="urn:microsoft.com/office/officeart/2005/8/layout/process1"/>
    <dgm:cxn modelId="{B823387C-F590-4EF2-8EE9-7860F4BD5CE3}" type="presOf" srcId="{04C33913-809A-4405-8DC2-5258DE7676E6}" destId="{ECDEAFC0-D2D4-444C-99D3-AA9FE966D2FA}" srcOrd="0" destOrd="0" presId="urn:microsoft.com/office/officeart/2005/8/layout/process1"/>
    <dgm:cxn modelId="{735F0E84-FFE5-4397-BD1C-A6A4271AD444}" type="presOf" srcId="{C999B0E1-E9CF-4E92-B3EA-78F410FCB8A8}" destId="{5B1E3737-553F-4ADB-B544-04A5EE948E41}" srcOrd="1" destOrd="0" presId="urn:microsoft.com/office/officeart/2005/8/layout/process1"/>
    <dgm:cxn modelId="{173BF58D-79DC-4C71-807A-D1CC691BBDA5}" type="presOf" srcId="{8076B1D2-9A6B-4556-81E1-CDB9DBCAFC02}" destId="{F182E7C7-BE8D-43B4-BD2E-E441F11B0EC9}" srcOrd="0" destOrd="0" presId="urn:microsoft.com/office/officeart/2005/8/layout/process1"/>
    <dgm:cxn modelId="{D7401E90-CFD0-4944-B036-B0F3439FCCE4}" type="presOf" srcId="{D47F945A-1836-4AE1-ADD5-550AF04AE4C2}" destId="{89E41C2E-B5DF-47BF-A59B-12A48D28024D}" srcOrd="0" destOrd="0" presId="urn:microsoft.com/office/officeart/2005/8/layout/process1"/>
    <dgm:cxn modelId="{64EF8FA7-A65F-41F6-B677-FBC0EBF0D50A}" type="presOf" srcId="{A6CFF4FD-3A00-4A82-8B39-690D8BA99FDF}" destId="{E43DF904-4948-40EE-A829-93BD13B63E8C}" srcOrd="1" destOrd="0" presId="urn:microsoft.com/office/officeart/2005/8/layout/process1"/>
    <dgm:cxn modelId="{8F5076B2-A8AE-4970-990F-8BD4A4854270}" type="presOf" srcId="{0EDD8B8B-C01F-4877-9588-1AF4E8355932}" destId="{497ECEF1-6868-4953-B8D9-B3EFE40EB561}" srcOrd="0" destOrd="0" presId="urn:microsoft.com/office/officeart/2005/8/layout/process1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CBC99BC4-A162-40AE-9B50-A91895CBA7FB}" type="presOf" srcId="{0EDD8B8B-C01F-4877-9588-1AF4E8355932}" destId="{C02454E0-9EAC-40BD-8743-7CD6918199E1}" srcOrd="1" destOrd="0" presId="urn:microsoft.com/office/officeart/2005/8/layout/process1"/>
    <dgm:cxn modelId="{948FE6C5-7FCA-4972-81A8-93BDF15CF72B}" type="presOf" srcId="{1D9FC2C2-89B9-49F2-AA10-04E418D45891}" destId="{014E6F5E-5FD1-497A-82AA-6CCE9F32F02A}" srcOrd="1" destOrd="0" presId="urn:microsoft.com/office/officeart/2005/8/layout/process1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62762ADF-AC2E-49D4-916A-60A8750F4A3F}" type="presOf" srcId="{7F499877-5792-48DE-B8F2-B386E6168FFF}" destId="{C92E28EE-3B8E-4EAC-A84C-9BB470BAEBD3}" srcOrd="0" destOrd="0" presId="urn:microsoft.com/office/officeart/2005/8/layout/process1"/>
    <dgm:cxn modelId="{5C7ACFE4-AB65-4ACF-A280-88732BA77416}" type="presOf" srcId="{02519FC7-16CF-4060-8C5B-071ADE13F8CB}" destId="{78290B96-5307-401A-AC69-5D80510A0E55}" srcOrd="0" destOrd="0" presId="urn:microsoft.com/office/officeart/2005/8/layout/process1"/>
    <dgm:cxn modelId="{81B9BFE8-CE4E-4B82-9965-FF65AE356513}" type="presOf" srcId="{0744B6F9-8FAB-428D-8256-065250601EFC}" destId="{43C7A95B-D2C8-47B1-91E8-0747E15DB3F8}" srcOrd="0" destOrd="0" presId="urn:microsoft.com/office/officeart/2005/8/layout/process1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83D7AEF9-1ED9-4348-B6D9-4A763CE6652D}" type="presOf" srcId="{C999B0E1-E9CF-4E92-B3EA-78F410FCB8A8}" destId="{411F2F9D-AC4D-479F-87E7-94C2819AD207}" srcOrd="0" destOrd="0" presId="urn:microsoft.com/office/officeart/2005/8/layout/process1"/>
    <dgm:cxn modelId="{AF1E418A-7372-4CE1-BCCF-3EDF6B00FBB6}" type="presParOf" srcId="{F182E7C7-BE8D-43B4-BD2E-E441F11B0EC9}" destId="{794FBE15-B5D7-4583-9FDC-285A56537FEE}" srcOrd="0" destOrd="0" presId="urn:microsoft.com/office/officeart/2005/8/layout/process1"/>
    <dgm:cxn modelId="{E12DFD62-35DD-4426-B2A0-41FCACC27B62}" type="presParOf" srcId="{F182E7C7-BE8D-43B4-BD2E-E441F11B0EC9}" destId="{FE1F6CCD-A836-42B6-9FC0-4A1666C040A0}" srcOrd="1" destOrd="0" presId="urn:microsoft.com/office/officeart/2005/8/layout/process1"/>
    <dgm:cxn modelId="{3DD8FF66-9E8E-4E49-AB34-B11CE02D9469}" type="presParOf" srcId="{FE1F6CCD-A836-42B6-9FC0-4A1666C040A0}" destId="{E43DF904-4948-40EE-A829-93BD13B63E8C}" srcOrd="0" destOrd="0" presId="urn:microsoft.com/office/officeart/2005/8/layout/process1"/>
    <dgm:cxn modelId="{0512D510-9A7A-46FB-A0EA-D6AED61D32F5}" type="presParOf" srcId="{F182E7C7-BE8D-43B4-BD2E-E441F11B0EC9}" destId="{43C7A95B-D2C8-47B1-91E8-0747E15DB3F8}" srcOrd="2" destOrd="0" presId="urn:microsoft.com/office/officeart/2005/8/layout/process1"/>
    <dgm:cxn modelId="{6A2FCDDE-085D-40E9-91C2-FF22E25FB74A}" type="presParOf" srcId="{F182E7C7-BE8D-43B4-BD2E-E441F11B0EC9}" destId="{6335BB7A-AA58-41F6-99CA-30A8AA79922E}" srcOrd="3" destOrd="0" presId="urn:microsoft.com/office/officeart/2005/8/layout/process1"/>
    <dgm:cxn modelId="{7B027E6E-E1E2-42A3-9146-368D55756C14}" type="presParOf" srcId="{6335BB7A-AA58-41F6-99CA-30A8AA79922E}" destId="{199885E8-CD5E-486C-B9E5-8044FB89704C}" srcOrd="0" destOrd="0" presId="urn:microsoft.com/office/officeart/2005/8/layout/process1"/>
    <dgm:cxn modelId="{12EBF467-1464-4745-B8BD-F6B8AF193203}" type="presParOf" srcId="{F182E7C7-BE8D-43B4-BD2E-E441F11B0EC9}" destId="{C92E28EE-3B8E-4EAC-A84C-9BB470BAEBD3}" srcOrd="4" destOrd="0" presId="urn:microsoft.com/office/officeart/2005/8/layout/process1"/>
    <dgm:cxn modelId="{F6EE0AD1-FCF2-4DB6-8BB1-865A349DCC32}" type="presParOf" srcId="{F182E7C7-BE8D-43B4-BD2E-E441F11B0EC9}" destId="{0232EE48-A093-425A-B7DD-9382A9A82B69}" srcOrd="5" destOrd="0" presId="urn:microsoft.com/office/officeart/2005/8/layout/process1"/>
    <dgm:cxn modelId="{F35A660C-48DF-4A6E-A352-F2CE563B8E0E}" type="presParOf" srcId="{0232EE48-A093-425A-B7DD-9382A9A82B69}" destId="{014E6F5E-5FD1-497A-82AA-6CCE9F32F02A}" srcOrd="0" destOrd="0" presId="urn:microsoft.com/office/officeart/2005/8/layout/process1"/>
    <dgm:cxn modelId="{67A31B2A-BD89-4427-A367-D5EA652B6A74}" type="presParOf" srcId="{F182E7C7-BE8D-43B4-BD2E-E441F11B0EC9}" destId="{78290B96-5307-401A-AC69-5D80510A0E55}" srcOrd="6" destOrd="0" presId="urn:microsoft.com/office/officeart/2005/8/layout/process1"/>
    <dgm:cxn modelId="{B4922BFA-D550-40F9-AA2B-051CB65CD862}" type="presParOf" srcId="{F182E7C7-BE8D-43B4-BD2E-E441F11B0EC9}" destId="{ECDEAFC0-D2D4-444C-99D3-AA9FE966D2FA}" srcOrd="7" destOrd="0" presId="urn:microsoft.com/office/officeart/2005/8/layout/process1"/>
    <dgm:cxn modelId="{EEBF950A-9B1C-474F-8406-6787AA3DE2F6}" type="presParOf" srcId="{ECDEAFC0-D2D4-444C-99D3-AA9FE966D2FA}" destId="{8E7585BD-588A-460B-AE3E-1D0E831065EE}" srcOrd="0" destOrd="0" presId="urn:microsoft.com/office/officeart/2005/8/layout/process1"/>
    <dgm:cxn modelId="{7C567AE4-F2B6-4304-BDF8-89394F898635}" type="presParOf" srcId="{F182E7C7-BE8D-43B4-BD2E-E441F11B0EC9}" destId="{800CA058-3E59-4D5B-814F-86421336B569}" srcOrd="8" destOrd="0" presId="urn:microsoft.com/office/officeart/2005/8/layout/process1"/>
    <dgm:cxn modelId="{57AC8D64-7373-4FF8-9DAF-2AB4813C637D}" type="presParOf" srcId="{F182E7C7-BE8D-43B4-BD2E-E441F11B0EC9}" destId="{497ECEF1-6868-4953-B8D9-B3EFE40EB561}" srcOrd="9" destOrd="0" presId="urn:microsoft.com/office/officeart/2005/8/layout/process1"/>
    <dgm:cxn modelId="{564B4467-CC04-4291-B2F4-4FB9CF3387A8}" type="presParOf" srcId="{497ECEF1-6868-4953-B8D9-B3EFE40EB561}" destId="{C02454E0-9EAC-40BD-8743-7CD6918199E1}" srcOrd="0" destOrd="0" presId="urn:microsoft.com/office/officeart/2005/8/layout/process1"/>
    <dgm:cxn modelId="{EBEEE007-2AA5-4051-A30C-48C7AAC71CB4}" type="presParOf" srcId="{F182E7C7-BE8D-43B4-BD2E-E441F11B0EC9}" destId="{8B6FDE7D-3B12-44EC-96DF-81E9A748C3E4}" srcOrd="10" destOrd="0" presId="urn:microsoft.com/office/officeart/2005/8/layout/process1"/>
    <dgm:cxn modelId="{E34793AD-AC4B-40CD-8960-DCB0E7071C1C}" type="presParOf" srcId="{F182E7C7-BE8D-43B4-BD2E-E441F11B0EC9}" destId="{411F2F9D-AC4D-479F-87E7-94C2819AD207}" srcOrd="11" destOrd="0" presId="urn:microsoft.com/office/officeart/2005/8/layout/process1"/>
    <dgm:cxn modelId="{441DD9AA-59D9-48A6-BE11-92D95998DAEF}" type="presParOf" srcId="{411F2F9D-AC4D-479F-87E7-94C2819AD207}" destId="{5B1E3737-553F-4ADB-B544-04A5EE948E41}" srcOrd="0" destOrd="0" presId="urn:microsoft.com/office/officeart/2005/8/layout/process1"/>
    <dgm:cxn modelId="{8809F7CC-5636-4D60-8B8D-C44B67F16D28}" type="presParOf" srcId="{F182E7C7-BE8D-43B4-BD2E-E441F11B0EC9}" destId="{89E41C2E-B5DF-47BF-A59B-12A48D28024D}" srcOrd="12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My 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DevOps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F182E7C7-BE8D-43B4-BD2E-E441F11B0EC9}" type="pres">
      <dgm:prSet presAssocID="{8076B1D2-9A6B-4556-81E1-CDB9DBCAFC02}" presName="Name0" presStyleCnt="0">
        <dgm:presLayoutVars>
          <dgm:dir/>
          <dgm:resizeHandles val="exact"/>
        </dgm:presLayoutVars>
      </dgm:prSet>
      <dgm:spPr/>
    </dgm:pt>
    <dgm:pt modelId="{794FBE15-B5D7-4583-9FDC-285A56537FEE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FE1F6CCD-A836-42B6-9FC0-4A1666C040A0}" type="pres">
      <dgm:prSet presAssocID="{A6CFF4FD-3A00-4A82-8B39-690D8BA99FDF}" presName="sibTrans" presStyleLbl="sibTrans2D1" presStyleIdx="0" presStyleCnt="6"/>
      <dgm:spPr/>
    </dgm:pt>
    <dgm:pt modelId="{E43DF904-4948-40EE-A829-93BD13B63E8C}" type="pres">
      <dgm:prSet presAssocID="{A6CFF4FD-3A00-4A82-8B39-690D8BA99FDF}" presName="connectorText" presStyleLbl="sibTrans2D1" presStyleIdx="0" presStyleCnt="6"/>
      <dgm:spPr/>
    </dgm:pt>
    <dgm:pt modelId="{43C7A95B-D2C8-47B1-91E8-0747E15DB3F8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6335BB7A-AA58-41F6-99CA-30A8AA79922E}" type="pres">
      <dgm:prSet presAssocID="{A336F23F-E974-4CA6-BC92-D3120440E599}" presName="sibTrans" presStyleLbl="sibTrans2D1" presStyleIdx="1" presStyleCnt="6"/>
      <dgm:spPr/>
    </dgm:pt>
    <dgm:pt modelId="{199885E8-CD5E-486C-B9E5-8044FB89704C}" type="pres">
      <dgm:prSet presAssocID="{A336F23F-E974-4CA6-BC92-D3120440E599}" presName="connectorText" presStyleLbl="sibTrans2D1" presStyleIdx="1" presStyleCnt="6"/>
      <dgm:spPr/>
    </dgm:pt>
    <dgm:pt modelId="{C92E28EE-3B8E-4EAC-A84C-9BB470BAEBD3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0232EE48-A093-425A-B7DD-9382A9A82B69}" type="pres">
      <dgm:prSet presAssocID="{1D9FC2C2-89B9-49F2-AA10-04E418D45891}" presName="sibTrans" presStyleLbl="sibTrans2D1" presStyleIdx="2" presStyleCnt="6"/>
      <dgm:spPr/>
    </dgm:pt>
    <dgm:pt modelId="{014E6F5E-5FD1-497A-82AA-6CCE9F32F02A}" type="pres">
      <dgm:prSet presAssocID="{1D9FC2C2-89B9-49F2-AA10-04E418D45891}" presName="connectorText" presStyleLbl="sibTrans2D1" presStyleIdx="2" presStyleCnt="6"/>
      <dgm:spPr/>
    </dgm:pt>
    <dgm:pt modelId="{78290B96-5307-401A-AC69-5D80510A0E55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ECDEAFC0-D2D4-444C-99D3-AA9FE966D2FA}" type="pres">
      <dgm:prSet presAssocID="{04C33913-809A-4405-8DC2-5258DE7676E6}" presName="sibTrans" presStyleLbl="sibTrans2D1" presStyleIdx="3" presStyleCnt="6"/>
      <dgm:spPr/>
    </dgm:pt>
    <dgm:pt modelId="{8E7585BD-588A-460B-AE3E-1D0E831065EE}" type="pres">
      <dgm:prSet presAssocID="{04C33913-809A-4405-8DC2-5258DE7676E6}" presName="connectorText" presStyleLbl="sibTrans2D1" presStyleIdx="3" presStyleCnt="6"/>
      <dgm:spPr/>
    </dgm:pt>
    <dgm:pt modelId="{800CA058-3E59-4D5B-814F-86421336B569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497ECEF1-6868-4953-B8D9-B3EFE40EB561}" type="pres">
      <dgm:prSet presAssocID="{0EDD8B8B-C01F-4877-9588-1AF4E8355932}" presName="sibTrans" presStyleLbl="sibTrans2D1" presStyleIdx="4" presStyleCnt="6"/>
      <dgm:spPr/>
    </dgm:pt>
    <dgm:pt modelId="{C02454E0-9EAC-40BD-8743-7CD6918199E1}" type="pres">
      <dgm:prSet presAssocID="{0EDD8B8B-C01F-4877-9588-1AF4E8355932}" presName="connectorText" presStyleLbl="sibTrans2D1" presStyleIdx="4" presStyleCnt="6"/>
      <dgm:spPr/>
    </dgm:pt>
    <dgm:pt modelId="{8B6FDE7D-3B12-44EC-96DF-81E9A748C3E4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411F2F9D-AC4D-479F-87E7-94C2819AD207}" type="pres">
      <dgm:prSet presAssocID="{C999B0E1-E9CF-4E92-B3EA-78F410FCB8A8}" presName="sibTrans" presStyleLbl="sibTrans2D1" presStyleIdx="5" presStyleCnt="6"/>
      <dgm:spPr/>
    </dgm:pt>
    <dgm:pt modelId="{5B1E3737-553F-4ADB-B544-04A5EE948E41}" type="pres">
      <dgm:prSet presAssocID="{C999B0E1-E9CF-4E92-B3EA-78F410FCB8A8}" presName="connectorText" presStyleLbl="sibTrans2D1" presStyleIdx="5" presStyleCnt="6"/>
      <dgm:spPr/>
    </dgm:pt>
    <dgm:pt modelId="{89E41C2E-B5DF-47BF-A59B-12A48D28024D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5CC42808-400B-463F-BB40-079128E68171}" type="presOf" srcId="{A6CFF4FD-3A00-4A82-8B39-690D8BA99FDF}" destId="{FE1F6CCD-A836-42B6-9FC0-4A1666C040A0}" srcOrd="0" destOrd="0" presId="urn:microsoft.com/office/officeart/2005/8/layout/process1"/>
    <dgm:cxn modelId="{0C945015-CC20-46B2-B46A-25380742483A}" type="presOf" srcId="{BED7ED79-7795-4F4E-A69A-CE378FCF7DE4}" destId="{8B6FDE7D-3B12-44EC-96DF-81E9A748C3E4}" srcOrd="0" destOrd="0" presId="urn:microsoft.com/office/officeart/2005/8/layout/process1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C4972734-277F-46E3-8940-5A290BA18027}" type="presOf" srcId="{73A6D06F-32E5-47BA-BC13-3B80C47B0084}" destId="{794FBE15-B5D7-4583-9FDC-285A56537FEE}" srcOrd="0" destOrd="0" presId="urn:microsoft.com/office/officeart/2005/8/layout/process1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094A64B-2F7C-4A5A-A818-149359537ABF}" type="presOf" srcId="{A336F23F-E974-4CA6-BC92-D3120440E599}" destId="{199885E8-CD5E-486C-B9E5-8044FB89704C}" srcOrd="1" destOrd="0" presId="urn:microsoft.com/office/officeart/2005/8/layout/process1"/>
    <dgm:cxn modelId="{778C3353-DE83-4C08-B945-94175B7FB277}" type="presOf" srcId="{1D9FC2C2-89B9-49F2-AA10-04E418D45891}" destId="{0232EE48-A093-425A-B7DD-9382A9A82B69}" srcOrd="0" destOrd="0" presId="urn:microsoft.com/office/officeart/2005/8/layout/process1"/>
    <dgm:cxn modelId="{E3584F59-96E4-454D-917D-DC059CEFA1EB}" type="presOf" srcId="{04C33913-809A-4405-8DC2-5258DE7676E6}" destId="{8E7585BD-588A-460B-AE3E-1D0E831065EE}" srcOrd="1" destOrd="0" presId="urn:microsoft.com/office/officeart/2005/8/layout/process1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6BB0174-F005-49C8-A179-A7C272F2E509}" type="presOf" srcId="{A336F23F-E974-4CA6-BC92-D3120440E599}" destId="{6335BB7A-AA58-41F6-99CA-30A8AA79922E}" srcOrd="0" destOrd="0" presId="urn:microsoft.com/office/officeart/2005/8/layout/process1"/>
    <dgm:cxn modelId="{21525A79-3798-4C45-B4F1-86935C770873}" type="presOf" srcId="{F33D4776-2505-4E32-A067-4BCD16A07F49}" destId="{800CA058-3E59-4D5B-814F-86421336B569}" srcOrd="0" destOrd="0" presId="urn:microsoft.com/office/officeart/2005/8/layout/process1"/>
    <dgm:cxn modelId="{B823387C-F590-4EF2-8EE9-7860F4BD5CE3}" type="presOf" srcId="{04C33913-809A-4405-8DC2-5258DE7676E6}" destId="{ECDEAFC0-D2D4-444C-99D3-AA9FE966D2FA}" srcOrd="0" destOrd="0" presId="urn:microsoft.com/office/officeart/2005/8/layout/process1"/>
    <dgm:cxn modelId="{735F0E84-FFE5-4397-BD1C-A6A4271AD444}" type="presOf" srcId="{C999B0E1-E9CF-4E92-B3EA-78F410FCB8A8}" destId="{5B1E3737-553F-4ADB-B544-04A5EE948E41}" srcOrd="1" destOrd="0" presId="urn:microsoft.com/office/officeart/2005/8/layout/process1"/>
    <dgm:cxn modelId="{173BF58D-79DC-4C71-807A-D1CC691BBDA5}" type="presOf" srcId="{8076B1D2-9A6B-4556-81E1-CDB9DBCAFC02}" destId="{F182E7C7-BE8D-43B4-BD2E-E441F11B0EC9}" srcOrd="0" destOrd="0" presId="urn:microsoft.com/office/officeart/2005/8/layout/process1"/>
    <dgm:cxn modelId="{D7401E90-CFD0-4944-B036-B0F3439FCCE4}" type="presOf" srcId="{D47F945A-1836-4AE1-ADD5-550AF04AE4C2}" destId="{89E41C2E-B5DF-47BF-A59B-12A48D28024D}" srcOrd="0" destOrd="0" presId="urn:microsoft.com/office/officeart/2005/8/layout/process1"/>
    <dgm:cxn modelId="{64EF8FA7-A65F-41F6-B677-FBC0EBF0D50A}" type="presOf" srcId="{A6CFF4FD-3A00-4A82-8B39-690D8BA99FDF}" destId="{E43DF904-4948-40EE-A829-93BD13B63E8C}" srcOrd="1" destOrd="0" presId="urn:microsoft.com/office/officeart/2005/8/layout/process1"/>
    <dgm:cxn modelId="{8F5076B2-A8AE-4970-990F-8BD4A4854270}" type="presOf" srcId="{0EDD8B8B-C01F-4877-9588-1AF4E8355932}" destId="{497ECEF1-6868-4953-B8D9-B3EFE40EB561}" srcOrd="0" destOrd="0" presId="urn:microsoft.com/office/officeart/2005/8/layout/process1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CBC99BC4-A162-40AE-9B50-A91895CBA7FB}" type="presOf" srcId="{0EDD8B8B-C01F-4877-9588-1AF4E8355932}" destId="{C02454E0-9EAC-40BD-8743-7CD6918199E1}" srcOrd="1" destOrd="0" presId="urn:microsoft.com/office/officeart/2005/8/layout/process1"/>
    <dgm:cxn modelId="{948FE6C5-7FCA-4972-81A8-93BDF15CF72B}" type="presOf" srcId="{1D9FC2C2-89B9-49F2-AA10-04E418D45891}" destId="{014E6F5E-5FD1-497A-82AA-6CCE9F32F02A}" srcOrd="1" destOrd="0" presId="urn:microsoft.com/office/officeart/2005/8/layout/process1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62762ADF-AC2E-49D4-916A-60A8750F4A3F}" type="presOf" srcId="{7F499877-5792-48DE-B8F2-B386E6168FFF}" destId="{C92E28EE-3B8E-4EAC-A84C-9BB470BAEBD3}" srcOrd="0" destOrd="0" presId="urn:microsoft.com/office/officeart/2005/8/layout/process1"/>
    <dgm:cxn modelId="{5C7ACFE4-AB65-4ACF-A280-88732BA77416}" type="presOf" srcId="{02519FC7-16CF-4060-8C5B-071ADE13F8CB}" destId="{78290B96-5307-401A-AC69-5D80510A0E55}" srcOrd="0" destOrd="0" presId="urn:microsoft.com/office/officeart/2005/8/layout/process1"/>
    <dgm:cxn modelId="{81B9BFE8-CE4E-4B82-9965-FF65AE356513}" type="presOf" srcId="{0744B6F9-8FAB-428D-8256-065250601EFC}" destId="{43C7A95B-D2C8-47B1-91E8-0747E15DB3F8}" srcOrd="0" destOrd="0" presId="urn:microsoft.com/office/officeart/2005/8/layout/process1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83D7AEF9-1ED9-4348-B6D9-4A763CE6652D}" type="presOf" srcId="{C999B0E1-E9CF-4E92-B3EA-78F410FCB8A8}" destId="{411F2F9D-AC4D-479F-87E7-94C2819AD207}" srcOrd="0" destOrd="0" presId="urn:microsoft.com/office/officeart/2005/8/layout/process1"/>
    <dgm:cxn modelId="{AF1E418A-7372-4CE1-BCCF-3EDF6B00FBB6}" type="presParOf" srcId="{F182E7C7-BE8D-43B4-BD2E-E441F11B0EC9}" destId="{794FBE15-B5D7-4583-9FDC-285A56537FEE}" srcOrd="0" destOrd="0" presId="urn:microsoft.com/office/officeart/2005/8/layout/process1"/>
    <dgm:cxn modelId="{E12DFD62-35DD-4426-B2A0-41FCACC27B62}" type="presParOf" srcId="{F182E7C7-BE8D-43B4-BD2E-E441F11B0EC9}" destId="{FE1F6CCD-A836-42B6-9FC0-4A1666C040A0}" srcOrd="1" destOrd="0" presId="urn:microsoft.com/office/officeart/2005/8/layout/process1"/>
    <dgm:cxn modelId="{3DD8FF66-9E8E-4E49-AB34-B11CE02D9469}" type="presParOf" srcId="{FE1F6CCD-A836-42B6-9FC0-4A1666C040A0}" destId="{E43DF904-4948-40EE-A829-93BD13B63E8C}" srcOrd="0" destOrd="0" presId="urn:microsoft.com/office/officeart/2005/8/layout/process1"/>
    <dgm:cxn modelId="{0512D510-9A7A-46FB-A0EA-D6AED61D32F5}" type="presParOf" srcId="{F182E7C7-BE8D-43B4-BD2E-E441F11B0EC9}" destId="{43C7A95B-D2C8-47B1-91E8-0747E15DB3F8}" srcOrd="2" destOrd="0" presId="urn:microsoft.com/office/officeart/2005/8/layout/process1"/>
    <dgm:cxn modelId="{6A2FCDDE-085D-40E9-91C2-FF22E25FB74A}" type="presParOf" srcId="{F182E7C7-BE8D-43B4-BD2E-E441F11B0EC9}" destId="{6335BB7A-AA58-41F6-99CA-30A8AA79922E}" srcOrd="3" destOrd="0" presId="urn:microsoft.com/office/officeart/2005/8/layout/process1"/>
    <dgm:cxn modelId="{7B027E6E-E1E2-42A3-9146-368D55756C14}" type="presParOf" srcId="{6335BB7A-AA58-41F6-99CA-30A8AA79922E}" destId="{199885E8-CD5E-486C-B9E5-8044FB89704C}" srcOrd="0" destOrd="0" presId="urn:microsoft.com/office/officeart/2005/8/layout/process1"/>
    <dgm:cxn modelId="{12EBF467-1464-4745-B8BD-F6B8AF193203}" type="presParOf" srcId="{F182E7C7-BE8D-43B4-BD2E-E441F11B0EC9}" destId="{C92E28EE-3B8E-4EAC-A84C-9BB470BAEBD3}" srcOrd="4" destOrd="0" presId="urn:microsoft.com/office/officeart/2005/8/layout/process1"/>
    <dgm:cxn modelId="{F6EE0AD1-FCF2-4DB6-8BB1-865A349DCC32}" type="presParOf" srcId="{F182E7C7-BE8D-43B4-BD2E-E441F11B0EC9}" destId="{0232EE48-A093-425A-B7DD-9382A9A82B69}" srcOrd="5" destOrd="0" presId="urn:microsoft.com/office/officeart/2005/8/layout/process1"/>
    <dgm:cxn modelId="{F35A660C-48DF-4A6E-A352-F2CE563B8E0E}" type="presParOf" srcId="{0232EE48-A093-425A-B7DD-9382A9A82B69}" destId="{014E6F5E-5FD1-497A-82AA-6CCE9F32F02A}" srcOrd="0" destOrd="0" presId="urn:microsoft.com/office/officeart/2005/8/layout/process1"/>
    <dgm:cxn modelId="{67A31B2A-BD89-4427-A367-D5EA652B6A74}" type="presParOf" srcId="{F182E7C7-BE8D-43B4-BD2E-E441F11B0EC9}" destId="{78290B96-5307-401A-AC69-5D80510A0E55}" srcOrd="6" destOrd="0" presId="urn:microsoft.com/office/officeart/2005/8/layout/process1"/>
    <dgm:cxn modelId="{B4922BFA-D550-40F9-AA2B-051CB65CD862}" type="presParOf" srcId="{F182E7C7-BE8D-43B4-BD2E-E441F11B0EC9}" destId="{ECDEAFC0-D2D4-444C-99D3-AA9FE966D2FA}" srcOrd="7" destOrd="0" presId="urn:microsoft.com/office/officeart/2005/8/layout/process1"/>
    <dgm:cxn modelId="{EEBF950A-9B1C-474F-8406-6787AA3DE2F6}" type="presParOf" srcId="{ECDEAFC0-D2D4-444C-99D3-AA9FE966D2FA}" destId="{8E7585BD-588A-460B-AE3E-1D0E831065EE}" srcOrd="0" destOrd="0" presId="urn:microsoft.com/office/officeart/2005/8/layout/process1"/>
    <dgm:cxn modelId="{7C567AE4-F2B6-4304-BDF8-89394F898635}" type="presParOf" srcId="{F182E7C7-BE8D-43B4-BD2E-E441F11B0EC9}" destId="{800CA058-3E59-4D5B-814F-86421336B569}" srcOrd="8" destOrd="0" presId="urn:microsoft.com/office/officeart/2005/8/layout/process1"/>
    <dgm:cxn modelId="{57AC8D64-7373-4FF8-9DAF-2AB4813C637D}" type="presParOf" srcId="{F182E7C7-BE8D-43B4-BD2E-E441F11B0EC9}" destId="{497ECEF1-6868-4953-B8D9-B3EFE40EB561}" srcOrd="9" destOrd="0" presId="urn:microsoft.com/office/officeart/2005/8/layout/process1"/>
    <dgm:cxn modelId="{564B4467-CC04-4291-B2F4-4FB9CF3387A8}" type="presParOf" srcId="{497ECEF1-6868-4953-B8D9-B3EFE40EB561}" destId="{C02454E0-9EAC-40BD-8743-7CD6918199E1}" srcOrd="0" destOrd="0" presId="urn:microsoft.com/office/officeart/2005/8/layout/process1"/>
    <dgm:cxn modelId="{EBEEE007-2AA5-4051-A30C-48C7AAC71CB4}" type="presParOf" srcId="{F182E7C7-BE8D-43B4-BD2E-E441F11B0EC9}" destId="{8B6FDE7D-3B12-44EC-96DF-81E9A748C3E4}" srcOrd="10" destOrd="0" presId="urn:microsoft.com/office/officeart/2005/8/layout/process1"/>
    <dgm:cxn modelId="{E34793AD-AC4B-40CD-8960-DCB0E7071C1C}" type="presParOf" srcId="{F182E7C7-BE8D-43B4-BD2E-E441F11B0EC9}" destId="{411F2F9D-AC4D-479F-87E7-94C2819AD207}" srcOrd="11" destOrd="0" presId="urn:microsoft.com/office/officeart/2005/8/layout/process1"/>
    <dgm:cxn modelId="{441DD9AA-59D9-48A6-BE11-92D95998DAEF}" type="presParOf" srcId="{411F2F9D-AC4D-479F-87E7-94C2819AD207}" destId="{5B1E3737-553F-4ADB-B544-04A5EE948E41}" srcOrd="0" destOrd="0" presId="urn:microsoft.com/office/officeart/2005/8/layout/process1"/>
    <dgm:cxn modelId="{8809F7CC-5636-4D60-8B8D-C44B67F16D28}" type="presParOf" srcId="{F182E7C7-BE8D-43B4-BD2E-E441F11B0EC9}" destId="{89E41C2E-B5DF-47BF-A59B-12A48D28024D}" srcOrd="12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My 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DevOps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F182E7C7-BE8D-43B4-BD2E-E441F11B0EC9}" type="pres">
      <dgm:prSet presAssocID="{8076B1D2-9A6B-4556-81E1-CDB9DBCAFC02}" presName="Name0" presStyleCnt="0">
        <dgm:presLayoutVars>
          <dgm:dir/>
          <dgm:resizeHandles val="exact"/>
        </dgm:presLayoutVars>
      </dgm:prSet>
      <dgm:spPr/>
    </dgm:pt>
    <dgm:pt modelId="{794FBE15-B5D7-4583-9FDC-285A56537FEE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FE1F6CCD-A836-42B6-9FC0-4A1666C040A0}" type="pres">
      <dgm:prSet presAssocID="{A6CFF4FD-3A00-4A82-8B39-690D8BA99FDF}" presName="sibTrans" presStyleLbl="sibTrans2D1" presStyleIdx="0" presStyleCnt="6"/>
      <dgm:spPr/>
    </dgm:pt>
    <dgm:pt modelId="{E43DF904-4948-40EE-A829-93BD13B63E8C}" type="pres">
      <dgm:prSet presAssocID="{A6CFF4FD-3A00-4A82-8B39-690D8BA99FDF}" presName="connectorText" presStyleLbl="sibTrans2D1" presStyleIdx="0" presStyleCnt="6"/>
      <dgm:spPr/>
    </dgm:pt>
    <dgm:pt modelId="{43C7A95B-D2C8-47B1-91E8-0747E15DB3F8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6335BB7A-AA58-41F6-99CA-30A8AA79922E}" type="pres">
      <dgm:prSet presAssocID="{A336F23F-E974-4CA6-BC92-D3120440E599}" presName="sibTrans" presStyleLbl="sibTrans2D1" presStyleIdx="1" presStyleCnt="6"/>
      <dgm:spPr/>
    </dgm:pt>
    <dgm:pt modelId="{199885E8-CD5E-486C-B9E5-8044FB89704C}" type="pres">
      <dgm:prSet presAssocID="{A336F23F-E974-4CA6-BC92-D3120440E599}" presName="connectorText" presStyleLbl="sibTrans2D1" presStyleIdx="1" presStyleCnt="6"/>
      <dgm:spPr/>
    </dgm:pt>
    <dgm:pt modelId="{C92E28EE-3B8E-4EAC-A84C-9BB470BAEBD3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0232EE48-A093-425A-B7DD-9382A9A82B69}" type="pres">
      <dgm:prSet presAssocID="{1D9FC2C2-89B9-49F2-AA10-04E418D45891}" presName="sibTrans" presStyleLbl="sibTrans2D1" presStyleIdx="2" presStyleCnt="6"/>
      <dgm:spPr/>
    </dgm:pt>
    <dgm:pt modelId="{014E6F5E-5FD1-497A-82AA-6CCE9F32F02A}" type="pres">
      <dgm:prSet presAssocID="{1D9FC2C2-89B9-49F2-AA10-04E418D45891}" presName="connectorText" presStyleLbl="sibTrans2D1" presStyleIdx="2" presStyleCnt="6"/>
      <dgm:spPr/>
    </dgm:pt>
    <dgm:pt modelId="{78290B96-5307-401A-AC69-5D80510A0E55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ECDEAFC0-D2D4-444C-99D3-AA9FE966D2FA}" type="pres">
      <dgm:prSet presAssocID="{04C33913-809A-4405-8DC2-5258DE7676E6}" presName="sibTrans" presStyleLbl="sibTrans2D1" presStyleIdx="3" presStyleCnt="6"/>
      <dgm:spPr/>
    </dgm:pt>
    <dgm:pt modelId="{8E7585BD-588A-460B-AE3E-1D0E831065EE}" type="pres">
      <dgm:prSet presAssocID="{04C33913-809A-4405-8DC2-5258DE7676E6}" presName="connectorText" presStyleLbl="sibTrans2D1" presStyleIdx="3" presStyleCnt="6"/>
      <dgm:spPr/>
    </dgm:pt>
    <dgm:pt modelId="{800CA058-3E59-4D5B-814F-86421336B569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497ECEF1-6868-4953-B8D9-B3EFE40EB561}" type="pres">
      <dgm:prSet presAssocID="{0EDD8B8B-C01F-4877-9588-1AF4E8355932}" presName="sibTrans" presStyleLbl="sibTrans2D1" presStyleIdx="4" presStyleCnt="6"/>
      <dgm:spPr/>
    </dgm:pt>
    <dgm:pt modelId="{C02454E0-9EAC-40BD-8743-7CD6918199E1}" type="pres">
      <dgm:prSet presAssocID="{0EDD8B8B-C01F-4877-9588-1AF4E8355932}" presName="connectorText" presStyleLbl="sibTrans2D1" presStyleIdx="4" presStyleCnt="6"/>
      <dgm:spPr/>
    </dgm:pt>
    <dgm:pt modelId="{8B6FDE7D-3B12-44EC-96DF-81E9A748C3E4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411F2F9D-AC4D-479F-87E7-94C2819AD207}" type="pres">
      <dgm:prSet presAssocID="{C999B0E1-E9CF-4E92-B3EA-78F410FCB8A8}" presName="sibTrans" presStyleLbl="sibTrans2D1" presStyleIdx="5" presStyleCnt="6"/>
      <dgm:spPr/>
    </dgm:pt>
    <dgm:pt modelId="{5B1E3737-553F-4ADB-B544-04A5EE948E41}" type="pres">
      <dgm:prSet presAssocID="{C999B0E1-E9CF-4E92-B3EA-78F410FCB8A8}" presName="connectorText" presStyleLbl="sibTrans2D1" presStyleIdx="5" presStyleCnt="6"/>
      <dgm:spPr/>
    </dgm:pt>
    <dgm:pt modelId="{89E41C2E-B5DF-47BF-A59B-12A48D28024D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5CC42808-400B-463F-BB40-079128E68171}" type="presOf" srcId="{A6CFF4FD-3A00-4A82-8B39-690D8BA99FDF}" destId="{FE1F6CCD-A836-42B6-9FC0-4A1666C040A0}" srcOrd="0" destOrd="0" presId="urn:microsoft.com/office/officeart/2005/8/layout/process1"/>
    <dgm:cxn modelId="{0C945015-CC20-46B2-B46A-25380742483A}" type="presOf" srcId="{BED7ED79-7795-4F4E-A69A-CE378FCF7DE4}" destId="{8B6FDE7D-3B12-44EC-96DF-81E9A748C3E4}" srcOrd="0" destOrd="0" presId="urn:microsoft.com/office/officeart/2005/8/layout/process1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C4972734-277F-46E3-8940-5A290BA18027}" type="presOf" srcId="{73A6D06F-32E5-47BA-BC13-3B80C47B0084}" destId="{794FBE15-B5D7-4583-9FDC-285A56537FEE}" srcOrd="0" destOrd="0" presId="urn:microsoft.com/office/officeart/2005/8/layout/process1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094A64B-2F7C-4A5A-A818-149359537ABF}" type="presOf" srcId="{A336F23F-E974-4CA6-BC92-D3120440E599}" destId="{199885E8-CD5E-486C-B9E5-8044FB89704C}" srcOrd="1" destOrd="0" presId="urn:microsoft.com/office/officeart/2005/8/layout/process1"/>
    <dgm:cxn modelId="{778C3353-DE83-4C08-B945-94175B7FB277}" type="presOf" srcId="{1D9FC2C2-89B9-49F2-AA10-04E418D45891}" destId="{0232EE48-A093-425A-B7DD-9382A9A82B69}" srcOrd="0" destOrd="0" presId="urn:microsoft.com/office/officeart/2005/8/layout/process1"/>
    <dgm:cxn modelId="{E3584F59-96E4-454D-917D-DC059CEFA1EB}" type="presOf" srcId="{04C33913-809A-4405-8DC2-5258DE7676E6}" destId="{8E7585BD-588A-460B-AE3E-1D0E831065EE}" srcOrd="1" destOrd="0" presId="urn:microsoft.com/office/officeart/2005/8/layout/process1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6BB0174-F005-49C8-A179-A7C272F2E509}" type="presOf" srcId="{A336F23F-E974-4CA6-BC92-D3120440E599}" destId="{6335BB7A-AA58-41F6-99CA-30A8AA79922E}" srcOrd="0" destOrd="0" presId="urn:microsoft.com/office/officeart/2005/8/layout/process1"/>
    <dgm:cxn modelId="{21525A79-3798-4C45-B4F1-86935C770873}" type="presOf" srcId="{F33D4776-2505-4E32-A067-4BCD16A07F49}" destId="{800CA058-3E59-4D5B-814F-86421336B569}" srcOrd="0" destOrd="0" presId="urn:microsoft.com/office/officeart/2005/8/layout/process1"/>
    <dgm:cxn modelId="{B823387C-F590-4EF2-8EE9-7860F4BD5CE3}" type="presOf" srcId="{04C33913-809A-4405-8DC2-5258DE7676E6}" destId="{ECDEAFC0-D2D4-444C-99D3-AA9FE966D2FA}" srcOrd="0" destOrd="0" presId="urn:microsoft.com/office/officeart/2005/8/layout/process1"/>
    <dgm:cxn modelId="{735F0E84-FFE5-4397-BD1C-A6A4271AD444}" type="presOf" srcId="{C999B0E1-E9CF-4E92-B3EA-78F410FCB8A8}" destId="{5B1E3737-553F-4ADB-B544-04A5EE948E41}" srcOrd="1" destOrd="0" presId="urn:microsoft.com/office/officeart/2005/8/layout/process1"/>
    <dgm:cxn modelId="{173BF58D-79DC-4C71-807A-D1CC691BBDA5}" type="presOf" srcId="{8076B1D2-9A6B-4556-81E1-CDB9DBCAFC02}" destId="{F182E7C7-BE8D-43B4-BD2E-E441F11B0EC9}" srcOrd="0" destOrd="0" presId="urn:microsoft.com/office/officeart/2005/8/layout/process1"/>
    <dgm:cxn modelId="{D7401E90-CFD0-4944-B036-B0F3439FCCE4}" type="presOf" srcId="{D47F945A-1836-4AE1-ADD5-550AF04AE4C2}" destId="{89E41C2E-B5DF-47BF-A59B-12A48D28024D}" srcOrd="0" destOrd="0" presId="urn:microsoft.com/office/officeart/2005/8/layout/process1"/>
    <dgm:cxn modelId="{64EF8FA7-A65F-41F6-B677-FBC0EBF0D50A}" type="presOf" srcId="{A6CFF4FD-3A00-4A82-8B39-690D8BA99FDF}" destId="{E43DF904-4948-40EE-A829-93BD13B63E8C}" srcOrd="1" destOrd="0" presId="urn:microsoft.com/office/officeart/2005/8/layout/process1"/>
    <dgm:cxn modelId="{8F5076B2-A8AE-4970-990F-8BD4A4854270}" type="presOf" srcId="{0EDD8B8B-C01F-4877-9588-1AF4E8355932}" destId="{497ECEF1-6868-4953-B8D9-B3EFE40EB561}" srcOrd="0" destOrd="0" presId="urn:microsoft.com/office/officeart/2005/8/layout/process1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CBC99BC4-A162-40AE-9B50-A91895CBA7FB}" type="presOf" srcId="{0EDD8B8B-C01F-4877-9588-1AF4E8355932}" destId="{C02454E0-9EAC-40BD-8743-7CD6918199E1}" srcOrd="1" destOrd="0" presId="urn:microsoft.com/office/officeart/2005/8/layout/process1"/>
    <dgm:cxn modelId="{948FE6C5-7FCA-4972-81A8-93BDF15CF72B}" type="presOf" srcId="{1D9FC2C2-89B9-49F2-AA10-04E418D45891}" destId="{014E6F5E-5FD1-497A-82AA-6CCE9F32F02A}" srcOrd="1" destOrd="0" presId="urn:microsoft.com/office/officeart/2005/8/layout/process1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62762ADF-AC2E-49D4-916A-60A8750F4A3F}" type="presOf" srcId="{7F499877-5792-48DE-B8F2-B386E6168FFF}" destId="{C92E28EE-3B8E-4EAC-A84C-9BB470BAEBD3}" srcOrd="0" destOrd="0" presId="urn:microsoft.com/office/officeart/2005/8/layout/process1"/>
    <dgm:cxn modelId="{5C7ACFE4-AB65-4ACF-A280-88732BA77416}" type="presOf" srcId="{02519FC7-16CF-4060-8C5B-071ADE13F8CB}" destId="{78290B96-5307-401A-AC69-5D80510A0E55}" srcOrd="0" destOrd="0" presId="urn:microsoft.com/office/officeart/2005/8/layout/process1"/>
    <dgm:cxn modelId="{81B9BFE8-CE4E-4B82-9965-FF65AE356513}" type="presOf" srcId="{0744B6F9-8FAB-428D-8256-065250601EFC}" destId="{43C7A95B-D2C8-47B1-91E8-0747E15DB3F8}" srcOrd="0" destOrd="0" presId="urn:microsoft.com/office/officeart/2005/8/layout/process1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83D7AEF9-1ED9-4348-B6D9-4A763CE6652D}" type="presOf" srcId="{C999B0E1-E9CF-4E92-B3EA-78F410FCB8A8}" destId="{411F2F9D-AC4D-479F-87E7-94C2819AD207}" srcOrd="0" destOrd="0" presId="urn:microsoft.com/office/officeart/2005/8/layout/process1"/>
    <dgm:cxn modelId="{AF1E418A-7372-4CE1-BCCF-3EDF6B00FBB6}" type="presParOf" srcId="{F182E7C7-BE8D-43B4-BD2E-E441F11B0EC9}" destId="{794FBE15-B5D7-4583-9FDC-285A56537FEE}" srcOrd="0" destOrd="0" presId="urn:microsoft.com/office/officeart/2005/8/layout/process1"/>
    <dgm:cxn modelId="{E12DFD62-35DD-4426-B2A0-41FCACC27B62}" type="presParOf" srcId="{F182E7C7-BE8D-43B4-BD2E-E441F11B0EC9}" destId="{FE1F6CCD-A836-42B6-9FC0-4A1666C040A0}" srcOrd="1" destOrd="0" presId="urn:microsoft.com/office/officeart/2005/8/layout/process1"/>
    <dgm:cxn modelId="{3DD8FF66-9E8E-4E49-AB34-B11CE02D9469}" type="presParOf" srcId="{FE1F6CCD-A836-42B6-9FC0-4A1666C040A0}" destId="{E43DF904-4948-40EE-A829-93BD13B63E8C}" srcOrd="0" destOrd="0" presId="urn:microsoft.com/office/officeart/2005/8/layout/process1"/>
    <dgm:cxn modelId="{0512D510-9A7A-46FB-A0EA-D6AED61D32F5}" type="presParOf" srcId="{F182E7C7-BE8D-43B4-BD2E-E441F11B0EC9}" destId="{43C7A95B-D2C8-47B1-91E8-0747E15DB3F8}" srcOrd="2" destOrd="0" presId="urn:microsoft.com/office/officeart/2005/8/layout/process1"/>
    <dgm:cxn modelId="{6A2FCDDE-085D-40E9-91C2-FF22E25FB74A}" type="presParOf" srcId="{F182E7C7-BE8D-43B4-BD2E-E441F11B0EC9}" destId="{6335BB7A-AA58-41F6-99CA-30A8AA79922E}" srcOrd="3" destOrd="0" presId="urn:microsoft.com/office/officeart/2005/8/layout/process1"/>
    <dgm:cxn modelId="{7B027E6E-E1E2-42A3-9146-368D55756C14}" type="presParOf" srcId="{6335BB7A-AA58-41F6-99CA-30A8AA79922E}" destId="{199885E8-CD5E-486C-B9E5-8044FB89704C}" srcOrd="0" destOrd="0" presId="urn:microsoft.com/office/officeart/2005/8/layout/process1"/>
    <dgm:cxn modelId="{12EBF467-1464-4745-B8BD-F6B8AF193203}" type="presParOf" srcId="{F182E7C7-BE8D-43B4-BD2E-E441F11B0EC9}" destId="{C92E28EE-3B8E-4EAC-A84C-9BB470BAEBD3}" srcOrd="4" destOrd="0" presId="urn:microsoft.com/office/officeart/2005/8/layout/process1"/>
    <dgm:cxn modelId="{F6EE0AD1-FCF2-4DB6-8BB1-865A349DCC32}" type="presParOf" srcId="{F182E7C7-BE8D-43B4-BD2E-E441F11B0EC9}" destId="{0232EE48-A093-425A-B7DD-9382A9A82B69}" srcOrd="5" destOrd="0" presId="urn:microsoft.com/office/officeart/2005/8/layout/process1"/>
    <dgm:cxn modelId="{F35A660C-48DF-4A6E-A352-F2CE563B8E0E}" type="presParOf" srcId="{0232EE48-A093-425A-B7DD-9382A9A82B69}" destId="{014E6F5E-5FD1-497A-82AA-6CCE9F32F02A}" srcOrd="0" destOrd="0" presId="urn:microsoft.com/office/officeart/2005/8/layout/process1"/>
    <dgm:cxn modelId="{67A31B2A-BD89-4427-A367-D5EA652B6A74}" type="presParOf" srcId="{F182E7C7-BE8D-43B4-BD2E-E441F11B0EC9}" destId="{78290B96-5307-401A-AC69-5D80510A0E55}" srcOrd="6" destOrd="0" presId="urn:microsoft.com/office/officeart/2005/8/layout/process1"/>
    <dgm:cxn modelId="{B4922BFA-D550-40F9-AA2B-051CB65CD862}" type="presParOf" srcId="{F182E7C7-BE8D-43B4-BD2E-E441F11B0EC9}" destId="{ECDEAFC0-D2D4-444C-99D3-AA9FE966D2FA}" srcOrd="7" destOrd="0" presId="urn:microsoft.com/office/officeart/2005/8/layout/process1"/>
    <dgm:cxn modelId="{EEBF950A-9B1C-474F-8406-6787AA3DE2F6}" type="presParOf" srcId="{ECDEAFC0-D2D4-444C-99D3-AA9FE966D2FA}" destId="{8E7585BD-588A-460B-AE3E-1D0E831065EE}" srcOrd="0" destOrd="0" presId="urn:microsoft.com/office/officeart/2005/8/layout/process1"/>
    <dgm:cxn modelId="{7C567AE4-F2B6-4304-BDF8-89394F898635}" type="presParOf" srcId="{F182E7C7-BE8D-43B4-BD2E-E441F11B0EC9}" destId="{800CA058-3E59-4D5B-814F-86421336B569}" srcOrd="8" destOrd="0" presId="urn:microsoft.com/office/officeart/2005/8/layout/process1"/>
    <dgm:cxn modelId="{57AC8D64-7373-4FF8-9DAF-2AB4813C637D}" type="presParOf" srcId="{F182E7C7-BE8D-43B4-BD2E-E441F11B0EC9}" destId="{497ECEF1-6868-4953-B8D9-B3EFE40EB561}" srcOrd="9" destOrd="0" presId="urn:microsoft.com/office/officeart/2005/8/layout/process1"/>
    <dgm:cxn modelId="{564B4467-CC04-4291-B2F4-4FB9CF3387A8}" type="presParOf" srcId="{497ECEF1-6868-4953-B8D9-B3EFE40EB561}" destId="{C02454E0-9EAC-40BD-8743-7CD6918199E1}" srcOrd="0" destOrd="0" presId="urn:microsoft.com/office/officeart/2005/8/layout/process1"/>
    <dgm:cxn modelId="{EBEEE007-2AA5-4051-A30C-48C7AAC71CB4}" type="presParOf" srcId="{F182E7C7-BE8D-43B4-BD2E-E441F11B0EC9}" destId="{8B6FDE7D-3B12-44EC-96DF-81E9A748C3E4}" srcOrd="10" destOrd="0" presId="urn:microsoft.com/office/officeart/2005/8/layout/process1"/>
    <dgm:cxn modelId="{E34793AD-AC4B-40CD-8960-DCB0E7071C1C}" type="presParOf" srcId="{F182E7C7-BE8D-43B4-BD2E-E441F11B0EC9}" destId="{411F2F9D-AC4D-479F-87E7-94C2819AD207}" srcOrd="11" destOrd="0" presId="urn:microsoft.com/office/officeart/2005/8/layout/process1"/>
    <dgm:cxn modelId="{441DD9AA-59D9-48A6-BE11-92D95998DAEF}" type="presParOf" srcId="{411F2F9D-AC4D-479F-87E7-94C2819AD207}" destId="{5B1E3737-553F-4ADB-B544-04A5EE948E41}" srcOrd="0" destOrd="0" presId="urn:microsoft.com/office/officeart/2005/8/layout/process1"/>
    <dgm:cxn modelId="{8809F7CC-5636-4D60-8B8D-C44B67F16D28}" type="presParOf" srcId="{F182E7C7-BE8D-43B4-BD2E-E441F11B0EC9}" destId="{89E41C2E-B5DF-47BF-A59B-12A48D28024D}" srcOrd="12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My 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DevOps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F182E7C7-BE8D-43B4-BD2E-E441F11B0EC9}" type="pres">
      <dgm:prSet presAssocID="{8076B1D2-9A6B-4556-81E1-CDB9DBCAFC02}" presName="Name0" presStyleCnt="0">
        <dgm:presLayoutVars>
          <dgm:dir/>
          <dgm:resizeHandles val="exact"/>
        </dgm:presLayoutVars>
      </dgm:prSet>
      <dgm:spPr/>
    </dgm:pt>
    <dgm:pt modelId="{794FBE15-B5D7-4583-9FDC-285A56537FEE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FE1F6CCD-A836-42B6-9FC0-4A1666C040A0}" type="pres">
      <dgm:prSet presAssocID="{A6CFF4FD-3A00-4A82-8B39-690D8BA99FDF}" presName="sibTrans" presStyleLbl="sibTrans2D1" presStyleIdx="0" presStyleCnt="6"/>
      <dgm:spPr/>
    </dgm:pt>
    <dgm:pt modelId="{E43DF904-4948-40EE-A829-93BD13B63E8C}" type="pres">
      <dgm:prSet presAssocID="{A6CFF4FD-3A00-4A82-8B39-690D8BA99FDF}" presName="connectorText" presStyleLbl="sibTrans2D1" presStyleIdx="0" presStyleCnt="6"/>
      <dgm:spPr/>
    </dgm:pt>
    <dgm:pt modelId="{43C7A95B-D2C8-47B1-91E8-0747E15DB3F8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6335BB7A-AA58-41F6-99CA-30A8AA79922E}" type="pres">
      <dgm:prSet presAssocID="{A336F23F-E974-4CA6-BC92-D3120440E599}" presName="sibTrans" presStyleLbl="sibTrans2D1" presStyleIdx="1" presStyleCnt="6"/>
      <dgm:spPr/>
    </dgm:pt>
    <dgm:pt modelId="{199885E8-CD5E-486C-B9E5-8044FB89704C}" type="pres">
      <dgm:prSet presAssocID="{A336F23F-E974-4CA6-BC92-D3120440E599}" presName="connectorText" presStyleLbl="sibTrans2D1" presStyleIdx="1" presStyleCnt="6"/>
      <dgm:spPr/>
    </dgm:pt>
    <dgm:pt modelId="{C92E28EE-3B8E-4EAC-A84C-9BB470BAEBD3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0232EE48-A093-425A-B7DD-9382A9A82B69}" type="pres">
      <dgm:prSet presAssocID="{1D9FC2C2-89B9-49F2-AA10-04E418D45891}" presName="sibTrans" presStyleLbl="sibTrans2D1" presStyleIdx="2" presStyleCnt="6"/>
      <dgm:spPr/>
    </dgm:pt>
    <dgm:pt modelId="{014E6F5E-5FD1-497A-82AA-6CCE9F32F02A}" type="pres">
      <dgm:prSet presAssocID="{1D9FC2C2-89B9-49F2-AA10-04E418D45891}" presName="connectorText" presStyleLbl="sibTrans2D1" presStyleIdx="2" presStyleCnt="6"/>
      <dgm:spPr/>
    </dgm:pt>
    <dgm:pt modelId="{78290B96-5307-401A-AC69-5D80510A0E55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ECDEAFC0-D2D4-444C-99D3-AA9FE966D2FA}" type="pres">
      <dgm:prSet presAssocID="{04C33913-809A-4405-8DC2-5258DE7676E6}" presName="sibTrans" presStyleLbl="sibTrans2D1" presStyleIdx="3" presStyleCnt="6"/>
      <dgm:spPr/>
    </dgm:pt>
    <dgm:pt modelId="{8E7585BD-588A-460B-AE3E-1D0E831065EE}" type="pres">
      <dgm:prSet presAssocID="{04C33913-809A-4405-8DC2-5258DE7676E6}" presName="connectorText" presStyleLbl="sibTrans2D1" presStyleIdx="3" presStyleCnt="6"/>
      <dgm:spPr/>
    </dgm:pt>
    <dgm:pt modelId="{800CA058-3E59-4D5B-814F-86421336B569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497ECEF1-6868-4953-B8D9-B3EFE40EB561}" type="pres">
      <dgm:prSet presAssocID="{0EDD8B8B-C01F-4877-9588-1AF4E8355932}" presName="sibTrans" presStyleLbl="sibTrans2D1" presStyleIdx="4" presStyleCnt="6"/>
      <dgm:spPr/>
    </dgm:pt>
    <dgm:pt modelId="{C02454E0-9EAC-40BD-8743-7CD6918199E1}" type="pres">
      <dgm:prSet presAssocID="{0EDD8B8B-C01F-4877-9588-1AF4E8355932}" presName="connectorText" presStyleLbl="sibTrans2D1" presStyleIdx="4" presStyleCnt="6"/>
      <dgm:spPr/>
    </dgm:pt>
    <dgm:pt modelId="{8B6FDE7D-3B12-44EC-96DF-81E9A748C3E4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411F2F9D-AC4D-479F-87E7-94C2819AD207}" type="pres">
      <dgm:prSet presAssocID="{C999B0E1-E9CF-4E92-B3EA-78F410FCB8A8}" presName="sibTrans" presStyleLbl="sibTrans2D1" presStyleIdx="5" presStyleCnt="6"/>
      <dgm:spPr/>
    </dgm:pt>
    <dgm:pt modelId="{5B1E3737-553F-4ADB-B544-04A5EE948E41}" type="pres">
      <dgm:prSet presAssocID="{C999B0E1-E9CF-4E92-B3EA-78F410FCB8A8}" presName="connectorText" presStyleLbl="sibTrans2D1" presStyleIdx="5" presStyleCnt="6"/>
      <dgm:spPr/>
    </dgm:pt>
    <dgm:pt modelId="{89E41C2E-B5DF-47BF-A59B-12A48D28024D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5CC42808-400B-463F-BB40-079128E68171}" type="presOf" srcId="{A6CFF4FD-3A00-4A82-8B39-690D8BA99FDF}" destId="{FE1F6CCD-A836-42B6-9FC0-4A1666C040A0}" srcOrd="0" destOrd="0" presId="urn:microsoft.com/office/officeart/2005/8/layout/process1"/>
    <dgm:cxn modelId="{0C945015-CC20-46B2-B46A-25380742483A}" type="presOf" srcId="{BED7ED79-7795-4F4E-A69A-CE378FCF7DE4}" destId="{8B6FDE7D-3B12-44EC-96DF-81E9A748C3E4}" srcOrd="0" destOrd="0" presId="urn:microsoft.com/office/officeart/2005/8/layout/process1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C4972734-277F-46E3-8940-5A290BA18027}" type="presOf" srcId="{73A6D06F-32E5-47BA-BC13-3B80C47B0084}" destId="{794FBE15-B5D7-4583-9FDC-285A56537FEE}" srcOrd="0" destOrd="0" presId="urn:microsoft.com/office/officeart/2005/8/layout/process1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094A64B-2F7C-4A5A-A818-149359537ABF}" type="presOf" srcId="{A336F23F-E974-4CA6-BC92-D3120440E599}" destId="{199885E8-CD5E-486C-B9E5-8044FB89704C}" srcOrd="1" destOrd="0" presId="urn:microsoft.com/office/officeart/2005/8/layout/process1"/>
    <dgm:cxn modelId="{778C3353-DE83-4C08-B945-94175B7FB277}" type="presOf" srcId="{1D9FC2C2-89B9-49F2-AA10-04E418D45891}" destId="{0232EE48-A093-425A-B7DD-9382A9A82B69}" srcOrd="0" destOrd="0" presId="urn:microsoft.com/office/officeart/2005/8/layout/process1"/>
    <dgm:cxn modelId="{E3584F59-96E4-454D-917D-DC059CEFA1EB}" type="presOf" srcId="{04C33913-809A-4405-8DC2-5258DE7676E6}" destId="{8E7585BD-588A-460B-AE3E-1D0E831065EE}" srcOrd="1" destOrd="0" presId="urn:microsoft.com/office/officeart/2005/8/layout/process1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6BB0174-F005-49C8-A179-A7C272F2E509}" type="presOf" srcId="{A336F23F-E974-4CA6-BC92-D3120440E599}" destId="{6335BB7A-AA58-41F6-99CA-30A8AA79922E}" srcOrd="0" destOrd="0" presId="urn:microsoft.com/office/officeart/2005/8/layout/process1"/>
    <dgm:cxn modelId="{21525A79-3798-4C45-B4F1-86935C770873}" type="presOf" srcId="{F33D4776-2505-4E32-A067-4BCD16A07F49}" destId="{800CA058-3E59-4D5B-814F-86421336B569}" srcOrd="0" destOrd="0" presId="urn:microsoft.com/office/officeart/2005/8/layout/process1"/>
    <dgm:cxn modelId="{B823387C-F590-4EF2-8EE9-7860F4BD5CE3}" type="presOf" srcId="{04C33913-809A-4405-8DC2-5258DE7676E6}" destId="{ECDEAFC0-D2D4-444C-99D3-AA9FE966D2FA}" srcOrd="0" destOrd="0" presId="urn:microsoft.com/office/officeart/2005/8/layout/process1"/>
    <dgm:cxn modelId="{735F0E84-FFE5-4397-BD1C-A6A4271AD444}" type="presOf" srcId="{C999B0E1-E9CF-4E92-B3EA-78F410FCB8A8}" destId="{5B1E3737-553F-4ADB-B544-04A5EE948E41}" srcOrd="1" destOrd="0" presId="urn:microsoft.com/office/officeart/2005/8/layout/process1"/>
    <dgm:cxn modelId="{173BF58D-79DC-4C71-807A-D1CC691BBDA5}" type="presOf" srcId="{8076B1D2-9A6B-4556-81E1-CDB9DBCAFC02}" destId="{F182E7C7-BE8D-43B4-BD2E-E441F11B0EC9}" srcOrd="0" destOrd="0" presId="urn:microsoft.com/office/officeart/2005/8/layout/process1"/>
    <dgm:cxn modelId="{D7401E90-CFD0-4944-B036-B0F3439FCCE4}" type="presOf" srcId="{D47F945A-1836-4AE1-ADD5-550AF04AE4C2}" destId="{89E41C2E-B5DF-47BF-A59B-12A48D28024D}" srcOrd="0" destOrd="0" presId="urn:microsoft.com/office/officeart/2005/8/layout/process1"/>
    <dgm:cxn modelId="{64EF8FA7-A65F-41F6-B677-FBC0EBF0D50A}" type="presOf" srcId="{A6CFF4FD-3A00-4A82-8B39-690D8BA99FDF}" destId="{E43DF904-4948-40EE-A829-93BD13B63E8C}" srcOrd="1" destOrd="0" presId="urn:microsoft.com/office/officeart/2005/8/layout/process1"/>
    <dgm:cxn modelId="{8F5076B2-A8AE-4970-990F-8BD4A4854270}" type="presOf" srcId="{0EDD8B8B-C01F-4877-9588-1AF4E8355932}" destId="{497ECEF1-6868-4953-B8D9-B3EFE40EB561}" srcOrd="0" destOrd="0" presId="urn:microsoft.com/office/officeart/2005/8/layout/process1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CBC99BC4-A162-40AE-9B50-A91895CBA7FB}" type="presOf" srcId="{0EDD8B8B-C01F-4877-9588-1AF4E8355932}" destId="{C02454E0-9EAC-40BD-8743-7CD6918199E1}" srcOrd="1" destOrd="0" presId="urn:microsoft.com/office/officeart/2005/8/layout/process1"/>
    <dgm:cxn modelId="{948FE6C5-7FCA-4972-81A8-93BDF15CF72B}" type="presOf" srcId="{1D9FC2C2-89B9-49F2-AA10-04E418D45891}" destId="{014E6F5E-5FD1-497A-82AA-6CCE9F32F02A}" srcOrd="1" destOrd="0" presId="urn:microsoft.com/office/officeart/2005/8/layout/process1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62762ADF-AC2E-49D4-916A-60A8750F4A3F}" type="presOf" srcId="{7F499877-5792-48DE-B8F2-B386E6168FFF}" destId="{C92E28EE-3B8E-4EAC-A84C-9BB470BAEBD3}" srcOrd="0" destOrd="0" presId="urn:microsoft.com/office/officeart/2005/8/layout/process1"/>
    <dgm:cxn modelId="{5C7ACFE4-AB65-4ACF-A280-88732BA77416}" type="presOf" srcId="{02519FC7-16CF-4060-8C5B-071ADE13F8CB}" destId="{78290B96-5307-401A-AC69-5D80510A0E55}" srcOrd="0" destOrd="0" presId="urn:microsoft.com/office/officeart/2005/8/layout/process1"/>
    <dgm:cxn modelId="{81B9BFE8-CE4E-4B82-9965-FF65AE356513}" type="presOf" srcId="{0744B6F9-8FAB-428D-8256-065250601EFC}" destId="{43C7A95B-D2C8-47B1-91E8-0747E15DB3F8}" srcOrd="0" destOrd="0" presId="urn:microsoft.com/office/officeart/2005/8/layout/process1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83D7AEF9-1ED9-4348-B6D9-4A763CE6652D}" type="presOf" srcId="{C999B0E1-E9CF-4E92-B3EA-78F410FCB8A8}" destId="{411F2F9D-AC4D-479F-87E7-94C2819AD207}" srcOrd="0" destOrd="0" presId="urn:microsoft.com/office/officeart/2005/8/layout/process1"/>
    <dgm:cxn modelId="{AF1E418A-7372-4CE1-BCCF-3EDF6B00FBB6}" type="presParOf" srcId="{F182E7C7-BE8D-43B4-BD2E-E441F11B0EC9}" destId="{794FBE15-B5D7-4583-9FDC-285A56537FEE}" srcOrd="0" destOrd="0" presId="urn:microsoft.com/office/officeart/2005/8/layout/process1"/>
    <dgm:cxn modelId="{E12DFD62-35DD-4426-B2A0-41FCACC27B62}" type="presParOf" srcId="{F182E7C7-BE8D-43B4-BD2E-E441F11B0EC9}" destId="{FE1F6CCD-A836-42B6-9FC0-4A1666C040A0}" srcOrd="1" destOrd="0" presId="urn:microsoft.com/office/officeart/2005/8/layout/process1"/>
    <dgm:cxn modelId="{3DD8FF66-9E8E-4E49-AB34-B11CE02D9469}" type="presParOf" srcId="{FE1F6CCD-A836-42B6-9FC0-4A1666C040A0}" destId="{E43DF904-4948-40EE-A829-93BD13B63E8C}" srcOrd="0" destOrd="0" presId="urn:microsoft.com/office/officeart/2005/8/layout/process1"/>
    <dgm:cxn modelId="{0512D510-9A7A-46FB-A0EA-D6AED61D32F5}" type="presParOf" srcId="{F182E7C7-BE8D-43B4-BD2E-E441F11B0EC9}" destId="{43C7A95B-D2C8-47B1-91E8-0747E15DB3F8}" srcOrd="2" destOrd="0" presId="urn:microsoft.com/office/officeart/2005/8/layout/process1"/>
    <dgm:cxn modelId="{6A2FCDDE-085D-40E9-91C2-FF22E25FB74A}" type="presParOf" srcId="{F182E7C7-BE8D-43B4-BD2E-E441F11B0EC9}" destId="{6335BB7A-AA58-41F6-99CA-30A8AA79922E}" srcOrd="3" destOrd="0" presId="urn:microsoft.com/office/officeart/2005/8/layout/process1"/>
    <dgm:cxn modelId="{7B027E6E-E1E2-42A3-9146-368D55756C14}" type="presParOf" srcId="{6335BB7A-AA58-41F6-99CA-30A8AA79922E}" destId="{199885E8-CD5E-486C-B9E5-8044FB89704C}" srcOrd="0" destOrd="0" presId="urn:microsoft.com/office/officeart/2005/8/layout/process1"/>
    <dgm:cxn modelId="{12EBF467-1464-4745-B8BD-F6B8AF193203}" type="presParOf" srcId="{F182E7C7-BE8D-43B4-BD2E-E441F11B0EC9}" destId="{C92E28EE-3B8E-4EAC-A84C-9BB470BAEBD3}" srcOrd="4" destOrd="0" presId="urn:microsoft.com/office/officeart/2005/8/layout/process1"/>
    <dgm:cxn modelId="{F6EE0AD1-FCF2-4DB6-8BB1-865A349DCC32}" type="presParOf" srcId="{F182E7C7-BE8D-43B4-BD2E-E441F11B0EC9}" destId="{0232EE48-A093-425A-B7DD-9382A9A82B69}" srcOrd="5" destOrd="0" presId="urn:microsoft.com/office/officeart/2005/8/layout/process1"/>
    <dgm:cxn modelId="{F35A660C-48DF-4A6E-A352-F2CE563B8E0E}" type="presParOf" srcId="{0232EE48-A093-425A-B7DD-9382A9A82B69}" destId="{014E6F5E-5FD1-497A-82AA-6CCE9F32F02A}" srcOrd="0" destOrd="0" presId="urn:microsoft.com/office/officeart/2005/8/layout/process1"/>
    <dgm:cxn modelId="{67A31B2A-BD89-4427-A367-D5EA652B6A74}" type="presParOf" srcId="{F182E7C7-BE8D-43B4-BD2E-E441F11B0EC9}" destId="{78290B96-5307-401A-AC69-5D80510A0E55}" srcOrd="6" destOrd="0" presId="urn:microsoft.com/office/officeart/2005/8/layout/process1"/>
    <dgm:cxn modelId="{B4922BFA-D550-40F9-AA2B-051CB65CD862}" type="presParOf" srcId="{F182E7C7-BE8D-43B4-BD2E-E441F11B0EC9}" destId="{ECDEAFC0-D2D4-444C-99D3-AA9FE966D2FA}" srcOrd="7" destOrd="0" presId="urn:microsoft.com/office/officeart/2005/8/layout/process1"/>
    <dgm:cxn modelId="{EEBF950A-9B1C-474F-8406-6787AA3DE2F6}" type="presParOf" srcId="{ECDEAFC0-D2D4-444C-99D3-AA9FE966D2FA}" destId="{8E7585BD-588A-460B-AE3E-1D0E831065EE}" srcOrd="0" destOrd="0" presId="urn:microsoft.com/office/officeart/2005/8/layout/process1"/>
    <dgm:cxn modelId="{7C567AE4-F2B6-4304-BDF8-89394F898635}" type="presParOf" srcId="{F182E7C7-BE8D-43B4-BD2E-E441F11B0EC9}" destId="{800CA058-3E59-4D5B-814F-86421336B569}" srcOrd="8" destOrd="0" presId="urn:microsoft.com/office/officeart/2005/8/layout/process1"/>
    <dgm:cxn modelId="{57AC8D64-7373-4FF8-9DAF-2AB4813C637D}" type="presParOf" srcId="{F182E7C7-BE8D-43B4-BD2E-E441F11B0EC9}" destId="{497ECEF1-6868-4953-B8D9-B3EFE40EB561}" srcOrd="9" destOrd="0" presId="urn:microsoft.com/office/officeart/2005/8/layout/process1"/>
    <dgm:cxn modelId="{564B4467-CC04-4291-B2F4-4FB9CF3387A8}" type="presParOf" srcId="{497ECEF1-6868-4953-B8D9-B3EFE40EB561}" destId="{C02454E0-9EAC-40BD-8743-7CD6918199E1}" srcOrd="0" destOrd="0" presId="urn:microsoft.com/office/officeart/2005/8/layout/process1"/>
    <dgm:cxn modelId="{EBEEE007-2AA5-4051-A30C-48C7AAC71CB4}" type="presParOf" srcId="{F182E7C7-BE8D-43B4-BD2E-E441F11B0EC9}" destId="{8B6FDE7D-3B12-44EC-96DF-81E9A748C3E4}" srcOrd="10" destOrd="0" presId="urn:microsoft.com/office/officeart/2005/8/layout/process1"/>
    <dgm:cxn modelId="{E34793AD-AC4B-40CD-8960-DCB0E7071C1C}" type="presParOf" srcId="{F182E7C7-BE8D-43B4-BD2E-E441F11B0EC9}" destId="{411F2F9D-AC4D-479F-87E7-94C2819AD207}" srcOrd="11" destOrd="0" presId="urn:microsoft.com/office/officeart/2005/8/layout/process1"/>
    <dgm:cxn modelId="{441DD9AA-59D9-48A6-BE11-92D95998DAEF}" type="presParOf" srcId="{411F2F9D-AC4D-479F-87E7-94C2819AD207}" destId="{5B1E3737-553F-4ADB-B544-04A5EE948E41}" srcOrd="0" destOrd="0" presId="urn:microsoft.com/office/officeart/2005/8/layout/process1"/>
    <dgm:cxn modelId="{8809F7CC-5636-4D60-8B8D-C44B67F16D28}" type="presParOf" srcId="{F182E7C7-BE8D-43B4-BD2E-E441F11B0EC9}" destId="{89E41C2E-B5DF-47BF-A59B-12A48D28024D}" srcOrd="12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My 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DevOps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F182E7C7-BE8D-43B4-BD2E-E441F11B0EC9}" type="pres">
      <dgm:prSet presAssocID="{8076B1D2-9A6B-4556-81E1-CDB9DBCAFC02}" presName="Name0" presStyleCnt="0">
        <dgm:presLayoutVars>
          <dgm:dir/>
          <dgm:resizeHandles val="exact"/>
        </dgm:presLayoutVars>
      </dgm:prSet>
      <dgm:spPr/>
    </dgm:pt>
    <dgm:pt modelId="{794FBE15-B5D7-4583-9FDC-285A56537FEE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FE1F6CCD-A836-42B6-9FC0-4A1666C040A0}" type="pres">
      <dgm:prSet presAssocID="{A6CFF4FD-3A00-4A82-8B39-690D8BA99FDF}" presName="sibTrans" presStyleLbl="sibTrans2D1" presStyleIdx="0" presStyleCnt="6"/>
      <dgm:spPr/>
    </dgm:pt>
    <dgm:pt modelId="{E43DF904-4948-40EE-A829-93BD13B63E8C}" type="pres">
      <dgm:prSet presAssocID="{A6CFF4FD-3A00-4A82-8B39-690D8BA99FDF}" presName="connectorText" presStyleLbl="sibTrans2D1" presStyleIdx="0" presStyleCnt="6"/>
      <dgm:spPr/>
    </dgm:pt>
    <dgm:pt modelId="{43C7A95B-D2C8-47B1-91E8-0747E15DB3F8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6335BB7A-AA58-41F6-99CA-30A8AA79922E}" type="pres">
      <dgm:prSet presAssocID="{A336F23F-E974-4CA6-BC92-D3120440E599}" presName="sibTrans" presStyleLbl="sibTrans2D1" presStyleIdx="1" presStyleCnt="6"/>
      <dgm:spPr/>
    </dgm:pt>
    <dgm:pt modelId="{199885E8-CD5E-486C-B9E5-8044FB89704C}" type="pres">
      <dgm:prSet presAssocID="{A336F23F-E974-4CA6-BC92-D3120440E599}" presName="connectorText" presStyleLbl="sibTrans2D1" presStyleIdx="1" presStyleCnt="6"/>
      <dgm:spPr/>
    </dgm:pt>
    <dgm:pt modelId="{C92E28EE-3B8E-4EAC-A84C-9BB470BAEBD3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0232EE48-A093-425A-B7DD-9382A9A82B69}" type="pres">
      <dgm:prSet presAssocID="{1D9FC2C2-89B9-49F2-AA10-04E418D45891}" presName="sibTrans" presStyleLbl="sibTrans2D1" presStyleIdx="2" presStyleCnt="6"/>
      <dgm:spPr/>
    </dgm:pt>
    <dgm:pt modelId="{014E6F5E-5FD1-497A-82AA-6CCE9F32F02A}" type="pres">
      <dgm:prSet presAssocID="{1D9FC2C2-89B9-49F2-AA10-04E418D45891}" presName="connectorText" presStyleLbl="sibTrans2D1" presStyleIdx="2" presStyleCnt="6"/>
      <dgm:spPr/>
    </dgm:pt>
    <dgm:pt modelId="{78290B96-5307-401A-AC69-5D80510A0E55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ECDEAFC0-D2D4-444C-99D3-AA9FE966D2FA}" type="pres">
      <dgm:prSet presAssocID="{04C33913-809A-4405-8DC2-5258DE7676E6}" presName="sibTrans" presStyleLbl="sibTrans2D1" presStyleIdx="3" presStyleCnt="6"/>
      <dgm:spPr/>
    </dgm:pt>
    <dgm:pt modelId="{8E7585BD-588A-460B-AE3E-1D0E831065EE}" type="pres">
      <dgm:prSet presAssocID="{04C33913-809A-4405-8DC2-5258DE7676E6}" presName="connectorText" presStyleLbl="sibTrans2D1" presStyleIdx="3" presStyleCnt="6"/>
      <dgm:spPr/>
    </dgm:pt>
    <dgm:pt modelId="{800CA058-3E59-4D5B-814F-86421336B569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497ECEF1-6868-4953-B8D9-B3EFE40EB561}" type="pres">
      <dgm:prSet presAssocID="{0EDD8B8B-C01F-4877-9588-1AF4E8355932}" presName="sibTrans" presStyleLbl="sibTrans2D1" presStyleIdx="4" presStyleCnt="6"/>
      <dgm:spPr/>
    </dgm:pt>
    <dgm:pt modelId="{C02454E0-9EAC-40BD-8743-7CD6918199E1}" type="pres">
      <dgm:prSet presAssocID="{0EDD8B8B-C01F-4877-9588-1AF4E8355932}" presName="connectorText" presStyleLbl="sibTrans2D1" presStyleIdx="4" presStyleCnt="6"/>
      <dgm:spPr/>
    </dgm:pt>
    <dgm:pt modelId="{8B6FDE7D-3B12-44EC-96DF-81E9A748C3E4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411F2F9D-AC4D-479F-87E7-94C2819AD207}" type="pres">
      <dgm:prSet presAssocID="{C999B0E1-E9CF-4E92-B3EA-78F410FCB8A8}" presName="sibTrans" presStyleLbl="sibTrans2D1" presStyleIdx="5" presStyleCnt="6"/>
      <dgm:spPr/>
    </dgm:pt>
    <dgm:pt modelId="{5B1E3737-553F-4ADB-B544-04A5EE948E41}" type="pres">
      <dgm:prSet presAssocID="{C999B0E1-E9CF-4E92-B3EA-78F410FCB8A8}" presName="connectorText" presStyleLbl="sibTrans2D1" presStyleIdx="5" presStyleCnt="6"/>
      <dgm:spPr/>
    </dgm:pt>
    <dgm:pt modelId="{89E41C2E-B5DF-47BF-A59B-12A48D28024D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5CC42808-400B-463F-BB40-079128E68171}" type="presOf" srcId="{A6CFF4FD-3A00-4A82-8B39-690D8BA99FDF}" destId="{FE1F6CCD-A836-42B6-9FC0-4A1666C040A0}" srcOrd="0" destOrd="0" presId="urn:microsoft.com/office/officeart/2005/8/layout/process1"/>
    <dgm:cxn modelId="{0C945015-CC20-46B2-B46A-25380742483A}" type="presOf" srcId="{BED7ED79-7795-4F4E-A69A-CE378FCF7DE4}" destId="{8B6FDE7D-3B12-44EC-96DF-81E9A748C3E4}" srcOrd="0" destOrd="0" presId="urn:microsoft.com/office/officeart/2005/8/layout/process1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C4972734-277F-46E3-8940-5A290BA18027}" type="presOf" srcId="{73A6D06F-32E5-47BA-BC13-3B80C47B0084}" destId="{794FBE15-B5D7-4583-9FDC-285A56537FEE}" srcOrd="0" destOrd="0" presId="urn:microsoft.com/office/officeart/2005/8/layout/process1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094A64B-2F7C-4A5A-A818-149359537ABF}" type="presOf" srcId="{A336F23F-E974-4CA6-BC92-D3120440E599}" destId="{199885E8-CD5E-486C-B9E5-8044FB89704C}" srcOrd="1" destOrd="0" presId="urn:microsoft.com/office/officeart/2005/8/layout/process1"/>
    <dgm:cxn modelId="{778C3353-DE83-4C08-B945-94175B7FB277}" type="presOf" srcId="{1D9FC2C2-89B9-49F2-AA10-04E418D45891}" destId="{0232EE48-A093-425A-B7DD-9382A9A82B69}" srcOrd="0" destOrd="0" presId="urn:microsoft.com/office/officeart/2005/8/layout/process1"/>
    <dgm:cxn modelId="{E3584F59-96E4-454D-917D-DC059CEFA1EB}" type="presOf" srcId="{04C33913-809A-4405-8DC2-5258DE7676E6}" destId="{8E7585BD-588A-460B-AE3E-1D0E831065EE}" srcOrd="1" destOrd="0" presId="urn:microsoft.com/office/officeart/2005/8/layout/process1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6BB0174-F005-49C8-A179-A7C272F2E509}" type="presOf" srcId="{A336F23F-E974-4CA6-BC92-D3120440E599}" destId="{6335BB7A-AA58-41F6-99CA-30A8AA79922E}" srcOrd="0" destOrd="0" presId="urn:microsoft.com/office/officeart/2005/8/layout/process1"/>
    <dgm:cxn modelId="{21525A79-3798-4C45-B4F1-86935C770873}" type="presOf" srcId="{F33D4776-2505-4E32-A067-4BCD16A07F49}" destId="{800CA058-3E59-4D5B-814F-86421336B569}" srcOrd="0" destOrd="0" presId="urn:microsoft.com/office/officeart/2005/8/layout/process1"/>
    <dgm:cxn modelId="{B823387C-F590-4EF2-8EE9-7860F4BD5CE3}" type="presOf" srcId="{04C33913-809A-4405-8DC2-5258DE7676E6}" destId="{ECDEAFC0-D2D4-444C-99D3-AA9FE966D2FA}" srcOrd="0" destOrd="0" presId="urn:microsoft.com/office/officeart/2005/8/layout/process1"/>
    <dgm:cxn modelId="{735F0E84-FFE5-4397-BD1C-A6A4271AD444}" type="presOf" srcId="{C999B0E1-E9CF-4E92-B3EA-78F410FCB8A8}" destId="{5B1E3737-553F-4ADB-B544-04A5EE948E41}" srcOrd="1" destOrd="0" presId="urn:microsoft.com/office/officeart/2005/8/layout/process1"/>
    <dgm:cxn modelId="{173BF58D-79DC-4C71-807A-D1CC691BBDA5}" type="presOf" srcId="{8076B1D2-9A6B-4556-81E1-CDB9DBCAFC02}" destId="{F182E7C7-BE8D-43B4-BD2E-E441F11B0EC9}" srcOrd="0" destOrd="0" presId="urn:microsoft.com/office/officeart/2005/8/layout/process1"/>
    <dgm:cxn modelId="{D7401E90-CFD0-4944-B036-B0F3439FCCE4}" type="presOf" srcId="{D47F945A-1836-4AE1-ADD5-550AF04AE4C2}" destId="{89E41C2E-B5DF-47BF-A59B-12A48D28024D}" srcOrd="0" destOrd="0" presId="urn:microsoft.com/office/officeart/2005/8/layout/process1"/>
    <dgm:cxn modelId="{64EF8FA7-A65F-41F6-B677-FBC0EBF0D50A}" type="presOf" srcId="{A6CFF4FD-3A00-4A82-8B39-690D8BA99FDF}" destId="{E43DF904-4948-40EE-A829-93BD13B63E8C}" srcOrd="1" destOrd="0" presId="urn:microsoft.com/office/officeart/2005/8/layout/process1"/>
    <dgm:cxn modelId="{8F5076B2-A8AE-4970-990F-8BD4A4854270}" type="presOf" srcId="{0EDD8B8B-C01F-4877-9588-1AF4E8355932}" destId="{497ECEF1-6868-4953-B8D9-B3EFE40EB561}" srcOrd="0" destOrd="0" presId="urn:microsoft.com/office/officeart/2005/8/layout/process1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CBC99BC4-A162-40AE-9B50-A91895CBA7FB}" type="presOf" srcId="{0EDD8B8B-C01F-4877-9588-1AF4E8355932}" destId="{C02454E0-9EAC-40BD-8743-7CD6918199E1}" srcOrd="1" destOrd="0" presId="urn:microsoft.com/office/officeart/2005/8/layout/process1"/>
    <dgm:cxn modelId="{948FE6C5-7FCA-4972-81A8-93BDF15CF72B}" type="presOf" srcId="{1D9FC2C2-89B9-49F2-AA10-04E418D45891}" destId="{014E6F5E-5FD1-497A-82AA-6CCE9F32F02A}" srcOrd="1" destOrd="0" presId="urn:microsoft.com/office/officeart/2005/8/layout/process1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62762ADF-AC2E-49D4-916A-60A8750F4A3F}" type="presOf" srcId="{7F499877-5792-48DE-B8F2-B386E6168FFF}" destId="{C92E28EE-3B8E-4EAC-A84C-9BB470BAEBD3}" srcOrd="0" destOrd="0" presId="urn:microsoft.com/office/officeart/2005/8/layout/process1"/>
    <dgm:cxn modelId="{5C7ACFE4-AB65-4ACF-A280-88732BA77416}" type="presOf" srcId="{02519FC7-16CF-4060-8C5B-071ADE13F8CB}" destId="{78290B96-5307-401A-AC69-5D80510A0E55}" srcOrd="0" destOrd="0" presId="urn:microsoft.com/office/officeart/2005/8/layout/process1"/>
    <dgm:cxn modelId="{81B9BFE8-CE4E-4B82-9965-FF65AE356513}" type="presOf" srcId="{0744B6F9-8FAB-428D-8256-065250601EFC}" destId="{43C7A95B-D2C8-47B1-91E8-0747E15DB3F8}" srcOrd="0" destOrd="0" presId="urn:microsoft.com/office/officeart/2005/8/layout/process1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83D7AEF9-1ED9-4348-B6D9-4A763CE6652D}" type="presOf" srcId="{C999B0E1-E9CF-4E92-B3EA-78F410FCB8A8}" destId="{411F2F9D-AC4D-479F-87E7-94C2819AD207}" srcOrd="0" destOrd="0" presId="urn:microsoft.com/office/officeart/2005/8/layout/process1"/>
    <dgm:cxn modelId="{AF1E418A-7372-4CE1-BCCF-3EDF6B00FBB6}" type="presParOf" srcId="{F182E7C7-BE8D-43B4-BD2E-E441F11B0EC9}" destId="{794FBE15-B5D7-4583-9FDC-285A56537FEE}" srcOrd="0" destOrd="0" presId="urn:microsoft.com/office/officeart/2005/8/layout/process1"/>
    <dgm:cxn modelId="{E12DFD62-35DD-4426-B2A0-41FCACC27B62}" type="presParOf" srcId="{F182E7C7-BE8D-43B4-BD2E-E441F11B0EC9}" destId="{FE1F6CCD-A836-42B6-9FC0-4A1666C040A0}" srcOrd="1" destOrd="0" presId="urn:microsoft.com/office/officeart/2005/8/layout/process1"/>
    <dgm:cxn modelId="{3DD8FF66-9E8E-4E49-AB34-B11CE02D9469}" type="presParOf" srcId="{FE1F6CCD-A836-42B6-9FC0-4A1666C040A0}" destId="{E43DF904-4948-40EE-A829-93BD13B63E8C}" srcOrd="0" destOrd="0" presId="urn:microsoft.com/office/officeart/2005/8/layout/process1"/>
    <dgm:cxn modelId="{0512D510-9A7A-46FB-A0EA-D6AED61D32F5}" type="presParOf" srcId="{F182E7C7-BE8D-43B4-BD2E-E441F11B0EC9}" destId="{43C7A95B-D2C8-47B1-91E8-0747E15DB3F8}" srcOrd="2" destOrd="0" presId="urn:microsoft.com/office/officeart/2005/8/layout/process1"/>
    <dgm:cxn modelId="{6A2FCDDE-085D-40E9-91C2-FF22E25FB74A}" type="presParOf" srcId="{F182E7C7-BE8D-43B4-BD2E-E441F11B0EC9}" destId="{6335BB7A-AA58-41F6-99CA-30A8AA79922E}" srcOrd="3" destOrd="0" presId="urn:microsoft.com/office/officeart/2005/8/layout/process1"/>
    <dgm:cxn modelId="{7B027E6E-E1E2-42A3-9146-368D55756C14}" type="presParOf" srcId="{6335BB7A-AA58-41F6-99CA-30A8AA79922E}" destId="{199885E8-CD5E-486C-B9E5-8044FB89704C}" srcOrd="0" destOrd="0" presId="urn:microsoft.com/office/officeart/2005/8/layout/process1"/>
    <dgm:cxn modelId="{12EBF467-1464-4745-B8BD-F6B8AF193203}" type="presParOf" srcId="{F182E7C7-BE8D-43B4-BD2E-E441F11B0EC9}" destId="{C92E28EE-3B8E-4EAC-A84C-9BB470BAEBD3}" srcOrd="4" destOrd="0" presId="urn:microsoft.com/office/officeart/2005/8/layout/process1"/>
    <dgm:cxn modelId="{F6EE0AD1-FCF2-4DB6-8BB1-865A349DCC32}" type="presParOf" srcId="{F182E7C7-BE8D-43B4-BD2E-E441F11B0EC9}" destId="{0232EE48-A093-425A-B7DD-9382A9A82B69}" srcOrd="5" destOrd="0" presId="urn:microsoft.com/office/officeart/2005/8/layout/process1"/>
    <dgm:cxn modelId="{F35A660C-48DF-4A6E-A352-F2CE563B8E0E}" type="presParOf" srcId="{0232EE48-A093-425A-B7DD-9382A9A82B69}" destId="{014E6F5E-5FD1-497A-82AA-6CCE9F32F02A}" srcOrd="0" destOrd="0" presId="urn:microsoft.com/office/officeart/2005/8/layout/process1"/>
    <dgm:cxn modelId="{67A31B2A-BD89-4427-A367-D5EA652B6A74}" type="presParOf" srcId="{F182E7C7-BE8D-43B4-BD2E-E441F11B0EC9}" destId="{78290B96-5307-401A-AC69-5D80510A0E55}" srcOrd="6" destOrd="0" presId="urn:microsoft.com/office/officeart/2005/8/layout/process1"/>
    <dgm:cxn modelId="{B4922BFA-D550-40F9-AA2B-051CB65CD862}" type="presParOf" srcId="{F182E7C7-BE8D-43B4-BD2E-E441F11B0EC9}" destId="{ECDEAFC0-D2D4-444C-99D3-AA9FE966D2FA}" srcOrd="7" destOrd="0" presId="urn:microsoft.com/office/officeart/2005/8/layout/process1"/>
    <dgm:cxn modelId="{EEBF950A-9B1C-474F-8406-6787AA3DE2F6}" type="presParOf" srcId="{ECDEAFC0-D2D4-444C-99D3-AA9FE966D2FA}" destId="{8E7585BD-588A-460B-AE3E-1D0E831065EE}" srcOrd="0" destOrd="0" presId="urn:microsoft.com/office/officeart/2005/8/layout/process1"/>
    <dgm:cxn modelId="{7C567AE4-F2B6-4304-BDF8-89394F898635}" type="presParOf" srcId="{F182E7C7-BE8D-43B4-BD2E-E441F11B0EC9}" destId="{800CA058-3E59-4D5B-814F-86421336B569}" srcOrd="8" destOrd="0" presId="urn:microsoft.com/office/officeart/2005/8/layout/process1"/>
    <dgm:cxn modelId="{57AC8D64-7373-4FF8-9DAF-2AB4813C637D}" type="presParOf" srcId="{F182E7C7-BE8D-43B4-BD2E-E441F11B0EC9}" destId="{497ECEF1-6868-4953-B8D9-B3EFE40EB561}" srcOrd="9" destOrd="0" presId="urn:microsoft.com/office/officeart/2005/8/layout/process1"/>
    <dgm:cxn modelId="{564B4467-CC04-4291-B2F4-4FB9CF3387A8}" type="presParOf" srcId="{497ECEF1-6868-4953-B8D9-B3EFE40EB561}" destId="{C02454E0-9EAC-40BD-8743-7CD6918199E1}" srcOrd="0" destOrd="0" presId="urn:microsoft.com/office/officeart/2005/8/layout/process1"/>
    <dgm:cxn modelId="{EBEEE007-2AA5-4051-A30C-48C7AAC71CB4}" type="presParOf" srcId="{F182E7C7-BE8D-43B4-BD2E-E441F11B0EC9}" destId="{8B6FDE7D-3B12-44EC-96DF-81E9A748C3E4}" srcOrd="10" destOrd="0" presId="urn:microsoft.com/office/officeart/2005/8/layout/process1"/>
    <dgm:cxn modelId="{E34793AD-AC4B-40CD-8960-DCB0E7071C1C}" type="presParOf" srcId="{F182E7C7-BE8D-43B4-BD2E-E441F11B0EC9}" destId="{411F2F9D-AC4D-479F-87E7-94C2819AD207}" srcOrd="11" destOrd="0" presId="urn:microsoft.com/office/officeart/2005/8/layout/process1"/>
    <dgm:cxn modelId="{441DD9AA-59D9-48A6-BE11-92D95998DAEF}" type="presParOf" srcId="{411F2F9D-AC4D-479F-87E7-94C2819AD207}" destId="{5B1E3737-553F-4ADB-B544-04A5EE948E41}" srcOrd="0" destOrd="0" presId="urn:microsoft.com/office/officeart/2005/8/layout/process1"/>
    <dgm:cxn modelId="{8809F7CC-5636-4D60-8B8D-C44B67F16D28}" type="presParOf" srcId="{F182E7C7-BE8D-43B4-BD2E-E441F11B0EC9}" destId="{89E41C2E-B5DF-47BF-A59B-12A48D28024D}" srcOrd="12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My 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DevOps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F182E7C7-BE8D-43B4-BD2E-E441F11B0EC9}" type="pres">
      <dgm:prSet presAssocID="{8076B1D2-9A6B-4556-81E1-CDB9DBCAFC02}" presName="Name0" presStyleCnt="0">
        <dgm:presLayoutVars>
          <dgm:dir/>
          <dgm:resizeHandles val="exact"/>
        </dgm:presLayoutVars>
      </dgm:prSet>
      <dgm:spPr/>
    </dgm:pt>
    <dgm:pt modelId="{794FBE15-B5D7-4583-9FDC-285A56537FEE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FE1F6CCD-A836-42B6-9FC0-4A1666C040A0}" type="pres">
      <dgm:prSet presAssocID="{A6CFF4FD-3A00-4A82-8B39-690D8BA99FDF}" presName="sibTrans" presStyleLbl="sibTrans2D1" presStyleIdx="0" presStyleCnt="6"/>
      <dgm:spPr/>
    </dgm:pt>
    <dgm:pt modelId="{E43DF904-4948-40EE-A829-93BD13B63E8C}" type="pres">
      <dgm:prSet presAssocID="{A6CFF4FD-3A00-4A82-8B39-690D8BA99FDF}" presName="connectorText" presStyleLbl="sibTrans2D1" presStyleIdx="0" presStyleCnt="6"/>
      <dgm:spPr/>
    </dgm:pt>
    <dgm:pt modelId="{43C7A95B-D2C8-47B1-91E8-0747E15DB3F8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6335BB7A-AA58-41F6-99CA-30A8AA79922E}" type="pres">
      <dgm:prSet presAssocID="{A336F23F-E974-4CA6-BC92-D3120440E599}" presName="sibTrans" presStyleLbl="sibTrans2D1" presStyleIdx="1" presStyleCnt="6"/>
      <dgm:spPr/>
    </dgm:pt>
    <dgm:pt modelId="{199885E8-CD5E-486C-B9E5-8044FB89704C}" type="pres">
      <dgm:prSet presAssocID="{A336F23F-E974-4CA6-BC92-D3120440E599}" presName="connectorText" presStyleLbl="sibTrans2D1" presStyleIdx="1" presStyleCnt="6"/>
      <dgm:spPr/>
    </dgm:pt>
    <dgm:pt modelId="{C92E28EE-3B8E-4EAC-A84C-9BB470BAEBD3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0232EE48-A093-425A-B7DD-9382A9A82B69}" type="pres">
      <dgm:prSet presAssocID="{1D9FC2C2-89B9-49F2-AA10-04E418D45891}" presName="sibTrans" presStyleLbl="sibTrans2D1" presStyleIdx="2" presStyleCnt="6"/>
      <dgm:spPr/>
    </dgm:pt>
    <dgm:pt modelId="{014E6F5E-5FD1-497A-82AA-6CCE9F32F02A}" type="pres">
      <dgm:prSet presAssocID="{1D9FC2C2-89B9-49F2-AA10-04E418D45891}" presName="connectorText" presStyleLbl="sibTrans2D1" presStyleIdx="2" presStyleCnt="6"/>
      <dgm:spPr/>
    </dgm:pt>
    <dgm:pt modelId="{78290B96-5307-401A-AC69-5D80510A0E55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ECDEAFC0-D2D4-444C-99D3-AA9FE966D2FA}" type="pres">
      <dgm:prSet presAssocID="{04C33913-809A-4405-8DC2-5258DE7676E6}" presName="sibTrans" presStyleLbl="sibTrans2D1" presStyleIdx="3" presStyleCnt="6"/>
      <dgm:spPr/>
    </dgm:pt>
    <dgm:pt modelId="{8E7585BD-588A-460B-AE3E-1D0E831065EE}" type="pres">
      <dgm:prSet presAssocID="{04C33913-809A-4405-8DC2-5258DE7676E6}" presName="connectorText" presStyleLbl="sibTrans2D1" presStyleIdx="3" presStyleCnt="6"/>
      <dgm:spPr/>
    </dgm:pt>
    <dgm:pt modelId="{800CA058-3E59-4D5B-814F-86421336B569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497ECEF1-6868-4953-B8D9-B3EFE40EB561}" type="pres">
      <dgm:prSet presAssocID="{0EDD8B8B-C01F-4877-9588-1AF4E8355932}" presName="sibTrans" presStyleLbl="sibTrans2D1" presStyleIdx="4" presStyleCnt="6"/>
      <dgm:spPr/>
    </dgm:pt>
    <dgm:pt modelId="{C02454E0-9EAC-40BD-8743-7CD6918199E1}" type="pres">
      <dgm:prSet presAssocID="{0EDD8B8B-C01F-4877-9588-1AF4E8355932}" presName="connectorText" presStyleLbl="sibTrans2D1" presStyleIdx="4" presStyleCnt="6"/>
      <dgm:spPr/>
    </dgm:pt>
    <dgm:pt modelId="{8B6FDE7D-3B12-44EC-96DF-81E9A748C3E4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411F2F9D-AC4D-479F-87E7-94C2819AD207}" type="pres">
      <dgm:prSet presAssocID="{C999B0E1-E9CF-4E92-B3EA-78F410FCB8A8}" presName="sibTrans" presStyleLbl="sibTrans2D1" presStyleIdx="5" presStyleCnt="6"/>
      <dgm:spPr/>
    </dgm:pt>
    <dgm:pt modelId="{5B1E3737-553F-4ADB-B544-04A5EE948E41}" type="pres">
      <dgm:prSet presAssocID="{C999B0E1-E9CF-4E92-B3EA-78F410FCB8A8}" presName="connectorText" presStyleLbl="sibTrans2D1" presStyleIdx="5" presStyleCnt="6"/>
      <dgm:spPr/>
    </dgm:pt>
    <dgm:pt modelId="{89E41C2E-B5DF-47BF-A59B-12A48D28024D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5CC42808-400B-463F-BB40-079128E68171}" type="presOf" srcId="{A6CFF4FD-3A00-4A82-8B39-690D8BA99FDF}" destId="{FE1F6CCD-A836-42B6-9FC0-4A1666C040A0}" srcOrd="0" destOrd="0" presId="urn:microsoft.com/office/officeart/2005/8/layout/process1"/>
    <dgm:cxn modelId="{0C945015-CC20-46B2-B46A-25380742483A}" type="presOf" srcId="{BED7ED79-7795-4F4E-A69A-CE378FCF7DE4}" destId="{8B6FDE7D-3B12-44EC-96DF-81E9A748C3E4}" srcOrd="0" destOrd="0" presId="urn:microsoft.com/office/officeart/2005/8/layout/process1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C4972734-277F-46E3-8940-5A290BA18027}" type="presOf" srcId="{73A6D06F-32E5-47BA-BC13-3B80C47B0084}" destId="{794FBE15-B5D7-4583-9FDC-285A56537FEE}" srcOrd="0" destOrd="0" presId="urn:microsoft.com/office/officeart/2005/8/layout/process1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094A64B-2F7C-4A5A-A818-149359537ABF}" type="presOf" srcId="{A336F23F-E974-4CA6-BC92-D3120440E599}" destId="{199885E8-CD5E-486C-B9E5-8044FB89704C}" srcOrd="1" destOrd="0" presId="urn:microsoft.com/office/officeart/2005/8/layout/process1"/>
    <dgm:cxn modelId="{778C3353-DE83-4C08-B945-94175B7FB277}" type="presOf" srcId="{1D9FC2C2-89B9-49F2-AA10-04E418D45891}" destId="{0232EE48-A093-425A-B7DD-9382A9A82B69}" srcOrd="0" destOrd="0" presId="urn:microsoft.com/office/officeart/2005/8/layout/process1"/>
    <dgm:cxn modelId="{E3584F59-96E4-454D-917D-DC059CEFA1EB}" type="presOf" srcId="{04C33913-809A-4405-8DC2-5258DE7676E6}" destId="{8E7585BD-588A-460B-AE3E-1D0E831065EE}" srcOrd="1" destOrd="0" presId="urn:microsoft.com/office/officeart/2005/8/layout/process1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6BB0174-F005-49C8-A179-A7C272F2E509}" type="presOf" srcId="{A336F23F-E974-4CA6-BC92-D3120440E599}" destId="{6335BB7A-AA58-41F6-99CA-30A8AA79922E}" srcOrd="0" destOrd="0" presId="urn:microsoft.com/office/officeart/2005/8/layout/process1"/>
    <dgm:cxn modelId="{21525A79-3798-4C45-B4F1-86935C770873}" type="presOf" srcId="{F33D4776-2505-4E32-A067-4BCD16A07F49}" destId="{800CA058-3E59-4D5B-814F-86421336B569}" srcOrd="0" destOrd="0" presId="urn:microsoft.com/office/officeart/2005/8/layout/process1"/>
    <dgm:cxn modelId="{B823387C-F590-4EF2-8EE9-7860F4BD5CE3}" type="presOf" srcId="{04C33913-809A-4405-8DC2-5258DE7676E6}" destId="{ECDEAFC0-D2D4-444C-99D3-AA9FE966D2FA}" srcOrd="0" destOrd="0" presId="urn:microsoft.com/office/officeart/2005/8/layout/process1"/>
    <dgm:cxn modelId="{735F0E84-FFE5-4397-BD1C-A6A4271AD444}" type="presOf" srcId="{C999B0E1-E9CF-4E92-B3EA-78F410FCB8A8}" destId="{5B1E3737-553F-4ADB-B544-04A5EE948E41}" srcOrd="1" destOrd="0" presId="urn:microsoft.com/office/officeart/2005/8/layout/process1"/>
    <dgm:cxn modelId="{173BF58D-79DC-4C71-807A-D1CC691BBDA5}" type="presOf" srcId="{8076B1D2-9A6B-4556-81E1-CDB9DBCAFC02}" destId="{F182E7C7-BE8D-43B4-BD2E-E441F11B0EC9}" srcOrd="0" destOrd="0" presId="urn:microsoft.com/office/officeart/2005/8/layout/process1"/>
    <dgm:cxn modelId="{D7401E90-CFD0-4944-B036-B0F3439FCCE4}" type="presOf" srcId="{D47F945A-1836-4AE1-ADD5-550AF04AE4C2}" destId="{89E41C2E-B5DF-47BF-A59B-12A48D28024D}" srcOrd="0" destOrd="0" presId="urn:microsoft.com/office/officeart/2005/8/layout/process1"/>
    <dgm:cxn modelId="{64EF8FA7-A65F-41F6-B677-FBC0EBF0D50A}" type="presOf" srcId="{A6CFF4FD-3A00-4A82-8B39-690D8BA99FDF}" destId="{E43DF904-4948-40EE-A829-93BD13B63E8C}" srcOrd="1" destOrd="0" presId="urn:microsoft.com/office/officeart/2005/8/layout/process1"/>
    <dgm:cxn modelId="{8F5076B2-A8AE-4970-990F-8BD4A4854270}" type="presOf" srcId="{0EDD8B8B-C01F-4877-9588-1AF4E8355932}" destId="{497ECEF1-6868-4953-B8D9-B3EFE40EB561}" srcOrd="0" destOrd="0" presId="urn:microsoft.com/office/officeart/2005/8/layout/process1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CBC99BC4-A162-40AE-9B50-A91895CBA7FB}" type="presOf" srcId="{0EDD8B8B-C01F-4877-9588-1AF4E8355932}" destId="{C02454E0-9EAC-40BD-8743-7CD6918199E1}" srcOrd="1" destOrd="0" presId="urn:microsoft.com/office/officeart/2005/8/layout/process1"/>
    <dgm:cxn modelId="{948FE6C5-7FCA-4972-81A8-93BDF15CF72B}" type="presOf" srcId="{1D9FC2C2-89B9-49F2-AA10-04E418D45891}" destId="{014E6F5E-5FD1-497A-82AA-6CCE9F32F02A}" srcOrd="1" destOrd="0" presId="urn:microsoft.com/office/officeart/2005/8/layout/process1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62762ADF-AC2E-49D4-916A-60A8750F4A3F}" type="presOf" srcId="{7F499877-5792-48DE-B8F2-B386E6168FFF}" destId="{C92E28EE-3B8E-4EAC-A84C-9BB470BAEBD3}" srcOrd="0" destOrd="0" presId="urn:microsoft.com/office/officeart/2005/8/layout/process1"/>
    <dgm:cxn modelId="{5C7ACFE4-AB65-4ACF-A280-88732BA77416}" type="presOf" srcId="{02519FC7-16CF-4060-8C5B-071ADE13F8CB}" destId="{78290B96-5307-401A-AC69-5D80510A0E55}" srcOrd="0" destOrd="0" presId="urn:microsoft.com/office/officeart/2005/8/layout/process1"/>
    <dgm:cxn modelId="{81B9BFE8-CE4E-4B82-9965-FF65AE356513}" type="presOf" srcId="{0744B6F9-8FAB-428D-8256-065250601EFC}" destId="{43C7A95B-D2C8-47B1-91E8-0747E15DB3F8}" srcOrd="0" destOrd="0" presId="urn:microsoft.com/office/officeart/2005/8/layout/process1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83D7AEF9-1ED9-4348-B6D9-4A763CE6652D}" type="presOf" srcId="{C999B0E1-E9CF-4E92-B3EA-78F410FCB8A8}" destId="{411F2F9D-AC4D-479F-87E7-94C2819AD207}" srcOrd="0" destOrd="0" presId="urn:microsoft.com/office/officeart/2005/8/layout/process1"/>
    <dgm:cxn modelId="{AF1E418A-7372-4CE1-BCCF-3EDF6B00FBB6}" type="presParOf" srcId="{F182E7C7-BE8D-43B4-BD2E-E441F11B0EC9}" destId="{794FBE15-B5D7-4583-9FDC-285A56537FEE}" srcOrd="0" destOrd="0" presId="urn:microsoft.com/office/officeart/2005/8/layout/process1"/>
    <dgm:cxn modelId="{E12DFD62-35DD-4426-B2A0-41FCACC27B62}" type="presParOf" srcId="{F182E7C7-BE8D-43B4-BD2E-E441F11B0EC9}" destId="{FE1F6CCD-A836-42B6-9FC0-4A1666C040A0}" srcOrd="1" destOrd="0" presId="urn:microsoft.com/office/officeart/2005/8/layout/process1"/>
    <dgm:cxn modelId="{3DD8FF66-9E8E-4E49-AB34-B11CE02D9469}" type="presParOf" srcId="{FE1F6CCD-A836-42B6-9FC0-4A1666C040A0}" destId="{E43DF904-4948-40EE-A829-93BD13B63E8C}" srcOrd="0" destOrd="0" presId="urn:microsoft.com/office/officeart/2005/8/layout/process1"/>
    <dgm:cxn modelId="{0512D510-9A7A-46FB-A0EA-D6AED61D32F5}" type="presParOf" srcId="{F182E7C7-BE8D-43B4-BD2E-E441F11B0EC9}" destId="{43C7A95B-D2C8-47B1-91E8-0747E15DB3F8}" srcOrd="2" destOrd="0" presId="urn:microsoft.com/office/officeart/2005/8/layout/process1"/>
    <dgm:cxn modelId="{6A2FCDDE-085D-40E9-91C2-FF22E25FB74A}" type="presParOf" srcId="{F182E7C7-BE8D-43B4-BD2E-E441F11B0EC9}" destId="{6335BB7A-AA58-41F6-99CA-30A8AA79922E}" srcOrd="3" destOrd="0" presId="urn:microsoft.com/office/officeart/2005/8/layout/process1"/>
    <dgm:cxn modelId="{7B027E6E-E1E2-42A3-9146-368D55756C14}" type="presParOf" srcId="{6335BB7A-AA58-41F6-99CA-30A8AA79922E}" destId="{199885E8-CD5E-486C-B9E5-8044FB89704C}" srcOrd="0" destOrd="0" presId="urn:microsoft.com/office/officeart/2005/8/layout/process1"/>
    <dgm:cxn modelId="{12EBF467-1464-4745-B8BD-F6B8AF193203}" type="presParOf" srcId="{F182E7C7-BE8D-43B4-BD2E-E441F11B0EC9}" destId="{C92E28EE-3B8E-4EAC-A84C-9BB470BAEBD3}" srcOrd="4" destOrd="0" presId="urn:microsoft.com/office/officeart/2005/8/layout/process1"/>
    <dgm:cxn modelId="{F6EE0AD1-FCF2-4DB6-8BB1-865A349DCC32}" type="presParOf" srcId="{F182E7C7-BE8D-43B4-BD2E-E441F11B0EC9}" destId="{0232EE48-A093-425A-B7DD-9382A9A82B69}" srcOrd="5" destOrd="0" presId="urn:microsoft.com/office/officeart/2005/8/layout/process1"/>
    <dgm:cxn modelId="{F35A660C-48DF-4A6E-A352-F2CE563B8E0E}" type="presParOf" srcId="{0232EE48-A093-425A-B7DD-9382A9A82B69}" destId="{014E6F5E-5FD1-497A-82AA-6CCE9F32F02A}" srcOrd="0" destOrd="0" presId="urn:microsoft.com/office/officeart/2005/8/layout/process1"/>
    <dgm:cxn modelId="{67A31B2A-BD89-4427-A367-D5EA652B6A74}" type="presParOf" srcId="{F182E7C7-BE8D-43B4-BD2E-E441F11B0EC9}" destId="{78290B96-5307-401A-AC69-5D80510A0E55}" srcOrd="6" destOrd="0" presId="urn:microsoft.com/office/officeart/2005/8/layout/process1"/>
    <dgm:cxn modelId="{B4922BFA-D550-40F9-AA2B-051CB65CD862}" type="presParOf" srcId="{F182E7C7-BE8D-43B4-BD2E-E441F11B0EC9}" destId="{ECDEAFC0-D2D4-444C-99D3-AA9FE966D2FA}" srcOrd="7" destOrd="0" presId="urn:microsoft.com/office/officeart/2005/8/layout/process1"/>
    <dgm:cxn modelId="{EEBF950A-9B1C-474F-8406-6787AA3DE2F6}" type="presParOf" srcId="{ECDEAFC0-D2D4-444C-99D3-AA9FE966D2FA}" destId="{8E7585BD-588A-460B-AE3E-1D0E831065EE}" srcOrd="0" destOrd="0" presId="urn:microsoft.com/office/officeart/2005/8/layout/process1"/>
    <dgm:cxn modelId="{7C567AE4-F2B6-4304-BDF8-89394F898635}" type="presParOf" srcId="{F182E7C7-BE8D-43B4-BD2E-E441F11B0EC9}" destId="{800CA058-3E59-4D5B-814F-86421336B569}" srcOrd="8" destOrd="0" presId="urn:microsoft.com/office/officeart/2005/8/layout/process1"/>
    <dgm:cxn modelId="{57AC8D64-7373-4FF8-9DAF-2AB4813C637D}" type="presParOf" srcId="{F182E7C7-BE8D-43B4-BD2E-E441F11B0EC9}" destId="{497ECEF1-6868-4953-B8D9-B3EFE40EB561}" srcOrd="9" destOrd="0" presId="urn:microsoft.com/office/officeart/2005/8/layout/process1"/>
    <dgm:cxn modelId="{564B4467-CC04-4291-B2F4-4FB9CF3387A8}" type="presParOf" srcId="{497ECEF1-6868-4953-B8D9-B3EFE40EB561}" destId="{C02454E0-9EAC-40BD-8743-7CD6918199E1}" srcOrd="0" destOrd="0" presId="urn:microsoft.com/office/officeart/2005/8/layout/process1"/>
    <dgm:cxn modelId="{EBEEE007-2AA5-4051-A30C-48C7AAC71CB4}" type="presParOf" srcId="{F182E7C7-BE8D-43B4-BD2E-E441F11B0EC9}" destId="{8B6FDE7D-3B12-44EC-96DF-81E9A748C3E4}" srcOrd="10" destOrd="0" presId="urn:microsoft.com/office/officeart/2005/8/layout/process1"/>
    <dgm:cxn modelId="{E34793AD-AC4B-40CD-8960-DCB0E7071C1C}" type="presParOf" srcId="{F182E7C7-BE8D-43B4-BD2E-E441F11B0EC9}" destId="{411F2F9D-AC4D-479F-87E7-94C2819AD207}" srcOrd="11" destOrd="0" presId="urn:microsoft.com/office/officeart/2005/8/layout/process1"/>
    <dgm:cxn modelId="{441DD9AA-59D9-48A6-BE11-92D95998DAEF}" type="presParOf" srcId="{411F2F9D-AC4D-479F-87E7-94C2819AD207}" destId="{5B1E3737-553F-4ADB-B544-04A5EE948E41}" srcOrd="0" destOrd="0" presId="urn:microsoft.com/office/officeart/2005/8/layout/process1"/>
    <dgm:cxn modelId="{8809F7CC-5636-4D60-8B8D-C44B67F16D28}" type="presParOf" srcId="{F182E7C7-BE8D-43B4-BD2E-E441F11B0EC9}" destId="{89E41C2E-B5DF-47BF-A59B-12A48D28024D}" srcOrd="12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My 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DevOps</a:t>
          </a:r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BECC7E5A-9CBE-4A3D-A913-1C33E897C8ED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486F2F91-BFAA-449B-84C0-8E1A114D3683}" type="parTrans" cxnId="{5249AE14-89D3-4D9F-8C4D-491C98E56D89}">
      <dgm:prSet/>
      <dgm:spPr/>
      <dgm:t>
        <a:bodyPr/>
        <a:lstStyle/>
        <a:p>
          <a:endParaRPr lang="en-GB"/>
        </a:p>
      </dgm:t>
    </dgm:pt>
    <dgm:pt modelId="{B0BDA307-A5DE-4A04-9E5D-3F5417A0BAE4}" type="sibTrans" cxnId="{5249AE14-89D3-4D9F-8C4D-491C98E56D89}">
      <dgm:prSet/>
      <dgm:spPr/>
      <dgm:t>
        <a:bodyPr/>
        <a:lstStyle/>
        <a:p>
          <a:endParaRPr lang="en-GB"/>
        </a:p>
      </dgm:t>
    </dgm:pt>
    <dgm:pt modelId="{F182E7C7-BE8D-43B4-BD2E-E441F11B0EC9}" type="pres">
      <dgm:prSet presAssocID="{8076B1D2-9A6B-4556-81E1-CDB9DBCAFC02}" presName="Name0" presStyleCnt="0">
        <dgm:presLayoutVars>
          <dgm:dir/>
          <dgm:resizeHandles val="exact"/>
        </dgm:presLayoutVars>
      </dgm:prSet>
      <dgm:spPr/>
    </dgm:pt>
    <dgm:pt modelId="{794FBE15-B5D7-4583-9FDC-285A56537FEE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FE1F6CCD-A836-42B6-9FC0-4A1666C040A0}" type="pres">
      <dgm:prSet presAssocID="{A6CFF4FD-3A00-4A82-8B39-690D8BA99FDF}" presName="sibTrans" presStyleLbl="sibTrans2D1" presStyleIdx="0" presStyleCnt="6"/>
      <dgm:spPr/>
    </dgm:pt>
    <dgm:pt modelId="{E43DF904-4948-40EE-A829-93BD13B63E8C}" type="pres">
      <dgm:prSet presAssocID="{A6CFF4FD-3A00-4A82-8B39-690D8BA99FDF}" presName="connectorText" presStyleLbl="sibTrans2D1" presStyleIdx="0" presStyleCnt="6"/>
      <dgm:spPr/>
    </dgm:pt>
    <dgm:pt modelId="{43C7A95B-D2C8-47B1-91E8-0747E15DB3F8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6335BB7A-AA58-41F6-99CA-30A8AA79922E}" type="pres">
      <dgm:prSet presAssocID="{A336F23F-E974-4CA6-BC92-D3120440E599}" presName="sibTrans" presStyleLbl="sibTrans2D1" presStyleIdx="1" presStyleCnt="6"/>
      <dgm:spPr/>
    </dgm:pt>
    <dgm:pt modelId="{199885E8-CD5E-486C-B9E5-8044FB89704C}" type="pres">
      <dgm:prSet presAssocID="{A336F23F-E974-4CA6-BC92-D3120440E599}" presName="connectorText" presStyleLbl="sibTrans2D1" presStyleIdx="1" presStyleCnt="6"/>
      <dgm:spPr/>
    </dgm:pt>
    <dgm:pt modelId="{C92E28EE-3B8E-4EAC-A84C-9BB470BAEBD3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0232EE48-A093-425A-B7DD-9382A9A82B69}" type="pres">
      <dgm:prSet presAssocID="{1D9FC2C2-89B9-49F2-AA10-04E418D45891}" presName="sibTrans" presStyleLbl="sibTrans2D1" presStyleIdx="2" presStyleCnt="6"/>
      <dgm:spPr/>
    </dgm:pt>
    <dgm:pt modelId="{014E6F5E-5FD1-497A-82AA-6CCE9F32F02A}" type="pres">
      <dgm:prSet presAssocID="{1D9FC2C2-89B9-49F2-AA10-04E418D45891}" presName="connectorText" presStyleLbl="sibTrans2D1" presStyleIdx="2" presStyleCnt="6"/>
      <dgm:spPr/>
    </dgm:pt>
    <dgm:pt modelId="{78290B96-5307-401A-AC69-5D80510A0E55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ECDEAFC0-D2D4-444C-99D3-AA9FE966D2FA}" type="pres">
      <dgm:prSet presAssocID="{04C33913-809A-4405-8DC2-5258DE7676E6}" presName="sibTrans" presStyleLbl="sibTrans2D1" presStyleIdx="3" presStyleCnt="6"/>
      <dgm:spPr/>
    </dgm:pt>
    <dgm:pt modelId="{8E7585BD-588A-460B-AE3E-1D0E831065EE}" type="pres">
      <dgm:prSet presAssocID="{04C33913-809A-4405-8DC2-5258DE7676E6}" presName="connectorText" presStyleLbl="sibTrans2D1" presStyleIdx="3" presStyleCnt="6"/>
      <dgm:spPr/>
    </dgm:pt>
    <dgm:pt modelId="{800CA058-3E59-4D5B-814F-86421336B569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497ECEF1-6868-4953-B8D9-B3EFE40EB561}" type="pres">
      <dgm:prSet presAssocID="{0EDD8B8B-C01F-4877-9588-1AF4E8355932}" presName="sibTrans" presStyleLbl="sibTrans2D1" presStyleIdx="4" presStyleCnt="6"/>
      <dgm:spPr/>
    </dgm:pt>
    <dgm:pt modelId="{C02454E0-9EAC-40BD-8743-7CD6918199E1}" type="pres">
      <dgm:prSet presAssocID="{0EDD8B8B-C01F-4877-9588-1AF4E8355932}" presName="connectorText" presStyleLbl="sibTrans2D1" presStyleIdx="4" presStyleCnt="6"/>
      <dgm:spPr/>
    </dgm:pt>
    <dgm:pt modelId="{EFCF7439-EC53-4D1A-B970-078CB1ECF694}" type="pres">
      <dgm:prSet presAssocID="{BECC7E5A-9CBE-4A3D-A913-1C33E897C8ED}" presName="node" presStyleLbl="node1" presStyleIdx="5" presStyleCnt="7">
        <dgm:presLayoutVars>
          <dgm:bulletEnabled val="1"/>
        </dgm:presLayoutVars>
      </dgm:prSet>
      <dgm:spPr/>
    </dgm:pt>
    <dgm:pt modelId="{5300129C-FD93-4149-9FB2-CBFF13CE8C0A}" type="pres">
      <dgm:prSet presAssocID="{B0BDA307-A5DE-4A04-9E5D-3F5417A0BAE4}" presName="sibTrans" presStyleLbl="sibTrans2D1" presStyleIdx="5" presStyleCnt="6"/>
      <dgm:spPr/>
    </dgm:pt>
    <dgm:pt modelId="{2591A255-0D6D-4C34-8371-4A55AC1758A1}" type="pres">
      <dgm:prSet presAssocID="{B0BDA307-A5DE-4A04-9E5D-3F5417A0BAE4}" presName="connectorText" presStyleLbl="sibTrans2D1" presStyleIdx="5" presStyleCnt="6"/>
      <dgm:spPr/>
    </dgm:pt>
    <dgm:pt modelId="{89E41C2E-B5DF-47BF-A59B-12A48D28024D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D28E9002-A74A-4105-96DA-C7AD98F16640}" type="presOf" srcId="{B0BDA307-A5DE-4A04-9E5D-3F5417A0BAE4}" destId="{2591A255-0D6D-4C34-8371-4A55AC1758A1}" srcOrd="1" destOrd="0" presId="urn:microsoft.com/office/officeart/2005/8/layout/process1"/>
    <dgm:cxn modelId="{5CC42808-400B-463F-BB40-079128E68171}" type="presOf" srcId="{A6CFF4FD-3A00-4A82-8B39-690D8BA99FDF}" destId="{FE1F6CCD-A836-42B6-9FC0-4A1666C040A0}" srcOrd="0" destOrd="0" presId="urn:microsoft.com/office/officeart/2005/8/layout/process1"/>
    <dgm:cxn modelId="{5249AE14-89D3-4D9F-8C4D-491C98E56D89}" srcId="{8076B1D2-9A6B-4556-81E1-CDB9DBCAFC02}" destId="{BECC7E5A-9CBE-4A3D-A913-1C33E897C8ED}" srcOrd="5" destOrd="0" parTransId="{486F2F91-BFAA-449B-84C0-8E1A114D3683}" sibTransId="{B0BDA307-A5DE-4A04-9E5D-3F5417A0BAE4}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C4972734-277F-46E3-8940-5A290BA18027}" type="presOf" srcId="{73A6D06F-32E5-47BA-BC13-3B80C47B0084}" destId="{794FBE15-B5D7-4583-9FDC-285A56537FEE}" srcOrd="0" destOrd="0" presId="urn:microsoft.com/office/officeart/2005/8/layout/process1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094A64B-2F7C-4A5A-A818-149359537ABF}" type="presOf" srcId="{A336F23F-E974-4CA6-BC92-D3120440E599}" destId="{199885E8-CD5E-486C-B9E5-8044FB89704C}" srcOrd="1" destOrd="0" presId="urn:microsoft.com/office/officeart/2005/8/layout/process1"/>
    <dgm:cxn modelId="{5C39A152-A0A1-4A8E-BEDC-D770DEBC1A49}" type="presOf" srcId="{B0BDA307-A5DE-4A04-9E5D-3F5417A0BAE4}" destId="{5300129C-FD93-4149-9FB2-CBFF13CE8C0A}" srcOrd="0" destOrd="0" presId="urn:microsoft.com/office/officeart/2005/8/layout/process1"/>
    <dgm:cxn modelId="{778C3353-DE83-4C08-B945-94175B7FB277}" type="presOf" srcId="{1D9FC2C2-89B9-49F2-AA10-04E418D45891}" destId="{0232EE48-A093-425A-B7DD-9382A9A82B69}" srcOrd="0" destOrd="0" presId="urn:microsoft.com/office/officeart/2005/8/layout/process1"/>
    <dgm:cxn modelId="{E3584F59-96E4-454D-917D-DC059CEFA1EB}" type="presOf" srcId="{04C33913-809A-4405-8DC2-5258DE7676E6}" destId="{8E7585BD-588A-460B-AE3E-1D0E831065EE}" srcOrd="1" destOrd="0" presId="urn:microsoft.com/office/officeart/2005/8/layout/process1"/>
    <dgm:cxn modelId="{26BB0174-F005-49C8-A179-A7C272F2E509}" type="presOf" srcId="{A336F23F-E974-4CA6-BC92-D3120440E599}" destId="{6335BB7A-AA58-41F6-99CA-30A8AA79922E}" srcOrd="0" destOrd="0" presId="urn:microsoft.com/office/officeart/2005/8/layout/process1"/>
    <dgm:cxn modelId="{21525A79-3798-4C45-B4F1-86935C770873}" type="presOf" srcId="{F33D4776-2505-4E32-A067-4BCD16A07F49}" destId="{800CA058-3E59-4D5B-814F-86421336B569}" srcOrd="0" destOrd="0" presId="urn:microsoft.com/office/officeart/2005/8/layout/process1"/>
    <dgm:cxn modelId="{B823387C-F590-4EF2-8EE9-7860F4BD5CE3}" type="presOf" srcId="{04C33913-809A-4405-8DC2-5258DE7676E6}" destId="{ECDEAFC0-D2D4-444C-99D3-AA9FE966D2FA}" srcOrd="0" destOrd="0" presId="urn:microsoft.com/office/officeart/2005/8/layout/process1"/>
    <dgm:cxn modelId="{173BF58D-79DC-4C71-807A-D1CC691BBDA5}" type="presOf" srcId="{8076B1D2-9A6B-4556-81E1-CDB9DBCAFC02}" destId="{F182E7C7-BE8D-43B4-BD2E-E441F11B0EC9}" srcOrd="0" destOrd="0" presId="urn:microsoft.com/office/officeart/2005/8/layout/process1"/>
    <dgm:cxn modelId="{D7401E90-CFD0-4944-B036-B0F3439FCCE4}" type="presOf" srcId="{D47F945A-1836-4AE1-ADD5-550AF04AE4C2}" destId="{89E41C2E-B5DF-47BF-A59B-12A48D28024D}" srcOrd="0" destOrd="0" presId="urn:microsoft.com/office/officeart/2005/8/layout/process1"/>
    <dgm:cxn modelId="{64EF8FA7-A65F-41F6-B677-FBC0EBF0D50A}" type="presOf" srcId="{A6CFF4FD-3A00-4A82-8B39-690D8BA99FDF}" destId="{E43DF904-4948-40EE-A829-93BD13B63E8C}" srcOrd="1" destOrd="0" presId="urn:microsoft.com/office/officeart/2005/8/layout/process1"/>
    <dgm:cxn modelId="{8F5076B2-A8AE-4970-990F-8BD4A4854270}" type="presOf" srcId="{0EDD8B8B-C01F-4877-9588-1AF4E8355932}" destId="{497ECEF1-6868-4953-B8D9-B3EFE40EB561}" srcOrd="0" destOrd="0" presId="urn:microsoft.com/office/officeart/2005/8/layout/process1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CBC99BC4-A162-40AE-9B50-A91895CBA7FB}" type="presOf" srcId="{0EDD8B8B-C01F-4877-9588-1AF4E8355932}" destId="{C02454E0-9EAC-40BD-8743-7CD6918199E1}" srcOrd="1" destOrd="0" presId="urn:microsoft.com/office/officeart/2005/8/layout/process1"/>
    <dgm:cxn modelId="{948FE6C5-7FCA-4972-81A8-93BDF15CF72B}" type="presOf" srcId="{1D9FC2C2-89B9-49F2-AA10-04E418D45891}" destId="{014E6F5E-5FD1-497A-82AA-6CCE9F32F02A}" srcOrd="1" destOrd="0" presId="urn:microsoft.com/office/officeart/2005/8/layout/process1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62762ADF-AC2E-49D4-916A-60A8750F4A3F}" type="presOf" srcId="{7F499877-5792-48DE-B8F2-B386E6168FFF}" destId="{C92E28EE-3B8E-4EAC-A84C-9BB470BAEBD3}" srcOrd="0" destOrd="0" presId="urn:microsoft.com/office/officeart/2005/8/layout/process1"/>
    <dgm:cxn modelId="{5C7ACFE4-AB65-4ACF-A280-88732BA77416}" type="presOf" srcId="{02519FC7-16CF-4060-8C5B-071ADE13F8CB}" destId="{78290B96-5307-401A-AC69-5D80510A0E55}" srcOrd="0" destOrd="0" presId="urn:microsoft.com/office/officeart/2005/8/layout/process1"/>
    <dgm:cxn modelId="{81B9BFE8-CE4E-4B82-9965-FF65AE356513}" type="presOf" srcId="{0744B6F9-8FAB-428D-8256-065250601EFC}" destId="{43C7A95B-D2C8-47B1-91E8-0747E15DB3F8}" srcOrd="0" destOrd="0" presId="urn:microsoft.com/office/officeart/2005/8/layout/process1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F1D3A0ED-D656-4018-9087-824A15ED9629}" type="presOf" srcId="{BECC7E5A-9CBE-4A3D-A913-1C33E897C8ED}" destId="{EFCF7439-EC53-4D1A-B970-078CB1ECF694}" srcOrd="0" destOrd="0" presId="urn:microsoft.com/office/officeart/2005/8/layout/process1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AF1E418A-7372-4CE1-BCCF-3EDF6B00FBB6}" type="presParOf" srcId="{F182E7C7-BE8D-43B4-BD2E-E441F11B0EC9}" destId="{794FBE15-B5D7-4583-9FDC-285A56537FEE}" srcOrd="0" destOrd="0" presId="urn:microsoft.com/office/officeart/2005/8/layout/process1"/>
    <dgm:cxn modelId="{E12DFD62-35DD-4426-B2A0-41FCACC27B62}" type="presParOf" srcId="{F182E7C7-BE8D-43B4-BD2E-E441F11B0EC9}" destId="{FE1F6CCD-A836-42B6-9FC0-4A1666C040A0}" srcOrd="1" destOrd="0" presId="urn:microsoft.com/office/officeart/2005/8/layout/process1"/>
    <dgm:cxn modelId="{3DD8FF66-9E8E-4E49-AB34-B11CE02D9469}" type="presParOf" srcId="{FE1F6CCD-A836-42B6-9FC0-4A1666C040A0}" destId="{E43DF904-4948-40EE-A829-93BD13B63E8C}" srcOrd="0" destOrd="0" presId="urn:microsoft.com/office/officeart/2005/8/layout/process1"/>
    <dgm:cxn modelId="{0512D510-9A7A-46FB-A0EA-D6AED61D32F5}" type="presParOf" srcId="{F182E7C7-BE8D-43B4-BD2E-E441F11B0EC9}" destId="{43C7A95B-D2C8-47B1-91E8-0747E15DB3F8}" srcOrd="2" destOrd="0" presId="urn:microsoft.com/office/officeart/2005/8/layout/process1"/>
    <dgm:cxn modelId="{6A2FCDDE-085D-40E9-91C2-FF22E25FB74A}" type="presParOf" srcId="{F182E7C7-BE8D-43B4-BD2E-E441F11B0EC9}" destId="{6335BB7A-AA58-41F6-99CA-30A8AA79922E}" srcOrd="3" destOrd="0" presId="urn:microsoft.com/office/officeart/2005/8/layout/process1"/>
    <dgm:cxn modelId="{7B027E6E-E1E2-42A3-9146-368D55756C14}" type="presParOf" srcId="{6335BB7A-AA58-41F6-99CA-30A8AA79922E}" destId="{199885E8-CD5E-486C-B9E5-8044FB89704C}" srcOrd="0" destOrd="0" presId="urn:microsoft.com/office/officeart/2005/8/layout/process1"/>
    <dgm:cxn modelId="{12EBF467-1464-4745-B8BD-F6B8AF193203}" type="presParOf" srcId="{F182E7C7-BE8D-43B4-BD2E-E441F11B0EC9}" destId="{C92E28EE-3B8E-4EAC-A84C-9BB470BAEBD3}" srcOrd="4" destOrd="0" presId="urn:microsoft.com/office/officeart/2005/8/layout/process1"/>
    <dgm:cxn modelId="{F6EE0AD1-FCF2-4DB6-8BB1-865A349DCC32}" type="presParOf" srcId="{F182E7C7-BE8D-43B4-BD2E-E441F11B0EC9}" destId="{0232EE48-A093-425A-B7DD-9382A9A82B69}" srcOrd="5" destOrd="0" presId="urn:microsoft.com/office/officeart/2005/8/layout/process1"/>
    <dgm:cxn modelId="{F35A660C-48DF-4A6E-A352-F2CE563B8E0E}" type="presParOf" srcId="{0232EE48-A093-425A-B7DD-9382A9A82B69}" destId="{014E6F5E-5FD1-497A-82AA-6CCE9F32F02A}" srcOrd="0" destOrd="0" presId="urn:microsoft.com/office/officeart/2005/8/layout/process1"/>
    <dgm:cxn modelId="{67A31B2A-BD89-4427-A367-D5EA652B6A74}" type="presParOf" srcId="{F182E7C7-BE8D-43B4-BD2E-E441F11B0EC9}" destId="{78290B96-5307-401A-AC69-5D80510A0E55}" srcOrd="6" destOrd="0" presId="urn:microsoft.com/office/officeart/2005/8/layout/process1"/>
    <dgm:cxn modelId="{B4922BFA-D550-40F9-AA2B-051CB65CD862}" type="presParOf" srcId="{F182E7C7-BE8D-43B4-BD2E-E441F11B0EC9}" destId="{ECDEAFC0-D2D4-444C-99D3-AA9FE966D2FA}" srcOrd="7" destOrd="0" presId="urn:microsoft.com/office/officeart/2005/8/layout/process1"/>
    <dgm:cxn modelId="{EEBF950A-9B1C-474F-8406-6787AA3DE2F6}" type="presParOf" srcId="{ECDEAFC0-D2D4-444C-99D3-AA9FE966D2FA}" destId="{8E7585BD-588A-460B-AE3E-1D0E831065EE}" srcOrd="0" destOrd="0" presId="urn:microsoft.com/office/officeart/2005/8/layout/process1"/>
    <dgm:cxn modelId="{7C567AE4-F2B6-4304-BDF8-89394F898635}" type="presParOf" srcId="{F182E7C7-BE8D-43B4-BD2E-E441F11B0EC9}" destId="{800CA058-3E59-4D5B-814F-86421336B569}" srcOrd="8" destOrd="0" presId="urn:microsoft.com/office/officeart/2005/8/layout/process1"/>
    <dgm:cxn modelId="{57AC8D64-7373-4FF8-9DAF-2AB4813C637D}" type="presParOf" srcId="{F182E7C7-BE8D-43B4-BD2E-E441F11B0EC9}" destId="{497ECEF1-6868-4953-B8D9-B3EFE40EB561}" srcOrd="9" destOrd="0" presId="urn:microsoft.com/office/officeart/2005/8/layout/process1"/>
    <dgm:cxn modelId="{564B4467-CC04-4291-B2F4-4FB9CF3387A8}" type="presParOf" srcId="{497ECEF1-6868-4953-B8D9-B3EFE40EB561}" destId="{C02454E0-9EAC-40BD-8743-7CD6918199E1}" srcOrd="0" destOrd="0" presId="urn:microsoft.com/office/officeart/2005/8/layout/process1"/>
    <dgm:cxn modelId="{13C07E55-1BC8-4EF4-9F16-9C5100D56CB5}" type="presParOf" srcId="{F182E7C7-BE8D-43B4-BD2E-E441F11B0EC9}" destId="{EFCF7439-EC53-4D1A-B970-078CB1ECF694}" srcOrd="10" destOrd="0" presId="urn:microsoft.com/office/officeart/2005/8/layout/process1"/>
    <dgm:cxn modelId="{13D15542-BD8C-4002-94BA-53388A6DD1E5}" type="presParOf" srcId="{F182E7C7-BE8D-43B4-BD2E-E441F11B0EC9}" destId="{5300129C-FD93-4149-9FB2-CBFF13CE8C0A}" srcOrd="11" destOrd="0" presId="urn:microsoft.com/office/officeart/2005/8/layout/process1"/>
    <dgm:cxn modelId="{AE3324ED-98E3-426F-9771-A770E2E7A012}" type="presParOf" srcId="{5300129C-FD93-4149-9FB2-CBFF13CE8C0A}" destId="{2591A255-0D6D-4C34-8371-4A55AC1758A1}" srcOrd="0" destOrd="0" presId="urn:microsoft.com/office/officeart/2005/8/layout/process1"/>
    <dgm:cxn modelId="{8809F7CC-5636-4D60-8B8D-C44B67F16D28}" type="presParOf" srcId="{F182E7C7-BE8D-43B4-BD2E-E441F11B0EC9}" destId="{89E41C2E-B5DF-47BF-A59B-12A48D28024D}" srcOrd="12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My 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DevOps</a:t>
          </a:r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BECC7E5A-9CBE-4A3D-A913-1C33E897C8ED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486F2F91-BFAA-449B-84C0-8E1A114D3683}" type="parTrans" cxnId="{5249AE14-89D3-4D9F-8C4D-491C98E56D89}">
      <dgm:prSet/>
      <dgm:spPr/>
      <dgm:t>
        <a:bodyPr/>
        <a:lstStyle/>
        <a:p>
          <a:endParaRPr lang="en-GB"/>
        </a:p>
      </dgm:t>
    </dgm:pt>
    <dgm:pt modelId="{B0BDA307-A5DE-4A04-9E5D-3F5417A0BAE4}" type="sibTrans" cxnId="{5249AE14-89D3-4D9F-8C4D-491C98E56D89}">
      <dgm:prSet/>
      <dgm:spPr/>
      <dgm:t>
        <a:bodyPr/>
        <a:lstStyle/>
        <a:p>
          <a:endParaRPr lang="en-GB"/>
        </a:p>
      </dgm:t>
    </dgm:pt>
    <dgm:pt modelId="{F182E7C7-BE8D-43B4-BD2E-E441F11B0EC9}" type="pres">
      <dgm:prSet presAssocID="{8076B1D2-9A6B-4556-81E1-CDB9DBCAFC02}" presName="Name0" presStyleCnt="0">
        <dgm:presLayoutVars>
          <dgm:dir/>
          <dgm:resizeHandles val="exact"/>
        </dgm:presLayoutVars>
      </dgm:prSet>
      <dgm:spPr/>
    </dgm:pt>
    <dgm:pt modelId="{794FBE15-B5D7-4583-9FDC-285A56537FEE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FE1F6CCD-A836-42B6-9FC0-4A1666C040A0}" type="pres">
      <dgm:prSet presAssocID="{A6CFF4FD-3A00-4A82-8B39-690D8BA99FDF}" presName="sibTrans" presStyleLbl="sibTrans2D1" presStyleIdx="0" presStyleCnt="6"/>
      <dgm:spPr/>
    </dgm:pt>
    <dgm:pt modelId="{E43DF904-4948-40EE-A829-93BD13B63E8C}" type="pres">
      <dgm:prSet presAssocID="{A6CFF4FD-3A00-4A82-8B39-690D8BA99FDF}" presName="connectorText" presStyleLbl="sibTrans2D1" presStyleIdx="0" presStyleCnt="6"/>
      <dgm:spPr/>
    </dgm:pt>
    <dgm:pt modelId="{43C7A95B-D2C8-47B1-91E8-0747E15DB3F8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6335BB7A-AA58-41F6-99CA-30A8AA79922E}" type="pres">
      <dgm:prSet presAssocID="{A336F23F-E974-4CA6-BC92-D3120440E599}" presName="sibTrans" presStyleLbl="sibTrans2D1" presStyleIdx="1" presStyleCnt="6"/>
      <dgm:spPr/>
    </dgm:pt>
    <dgm:pt modelId="{199885E8-CD5E-486C-B9E5-8044FB89704C}" type="pres">
      <dgm:prSet presAssocID="{A336F23F-E974-4CA6-BC92-D3120440E599}" presName="connectorText" presStyleLbl="sibTrans2D1" presStyleIdx="1" presStyleCnt="6"/>
      <dgm:spPr/>
    </dgm:pt>
    <dgm:pt modelId="{C92E28EE-3B8E-4EAC-A84C-9BB470BAEBD3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0232EE48-A093-425A-B7DD-9382A9A82B69}" type="pres">
      <dgm:prSet presAssocID="{1D9FC2C2-89B9-49F2-AA10-04E418D45891}" presName="sibTrans" presStyleLbl="sibTrans2D1" presStyleIdx="2" presStyleCnt="6"/>
      <dgm:spPr/>
    </dgm:pt>
    <dgm:pt modelId="{014E6F5E-5FD1-497A-82AA-6CCE9F32F02A}" type="pres">
      <dgm:prSet presAssocID="{1D9FC2C2-89B9-49F2-AA10-04E418D45891}" presName="connectorText" presStyleLbl="sibTrans2D1" presStyleIdx="2" presStyleCnt="6"/>
      <dgm:spPr/>
    </dgm:pt>
    <dgm:pt modelId="{78290B96-5307-401A-AC69-5D80510A0E55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ECDEAFC0-D2D4-444C-99D3-AA9FE966D2FA}" type="pres">
      <dgm:prSet presAssocID="{04C33913-809A-4405-8DC2-5258DE7676E6}" presName="sibTrans" presStyleLbl="sibTrans2D1" presStyleIdx="3" presStyleCnt="6"/>
      <dgm:spPr/>
    </dgm:pt>
    <dgm:pt modelId="{8E7585BD-588A-460B-AE3E-1D0E831065EE}" type="pres">
      <dgm:prSet presAssocID="{04C33913-809A-4405-8DC2-5258DE7676E6}" presName="connectorText" presStyleLbl="sibTrans2D1" presStyleIdx="3" presStyleCnt="6"/>
      <dgm:spPr/>
    </dgm:pt>
    <dgm:pt modelId="{800CA058-3E59-4D5B-814F-86421336B569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497ECEF1-6868-4953-B8D9-B3EFE40EB561}" type="pres">
      <dgm:prSet presAssocID="{0EDD8B8B-C01F-4877-9588-1AF4E8355932}" presName="sibTrans" presStyleLbl="sibTrans2D1" presStyleIdx="4" presStyleCnt="6"/>
      <dgm:spPr/>
    </dgm:pt>
    <dgm:pt modelId="{C02454E0-9EAC-40BD-8743-7CD6918199E1}" type="pres">
      <dgm:prSet presAssocID="{0EDD8B8B-C01F-4877-9588-1AF4E8355932}" presName="connectorText" presStyleLbl="sibTrans2D1" presStyleIdx="4" presStyleCnt="6"/>
      <dgm:spPr/>
    </dgm:pt>
    <dgm:pt modelId="{EFCF7439-EC53-4D1A-B970-078CB1ECF694}" type="pres">
      <dgm:prSet presAssocID="{BECC7E5A-9CBE-4A3D-A913-1C33E897C8ED}" presName="node" presStyleLbl="node1" presStyleIdx="5" presStyleCnt="7">
        <dgm:presLayoutVars>
          <dgm:bulletEnabled val="1"/>
        </dgm:presLayoutVars>
      </dgm:prSet>
      <dgm:spPr/>
    </dgm:pt>
    <dgm:pt modelId="{5300129C-FD93-4149-9FB2-CBFF13CE8C0A}" type="pres">
      <dgm:prSet presAssocID="{B0BDA307-A5DE-4A04-9E5D-3F5417A0BAE4}" presName="sibTrans" presStyleLbl="sibTrans2D1" presStyleIdx="5" presStyleCnt="6"/>
      <dgm:spPr/>
    </dgm:pt>
    <dgm:pt modelId="{2591A255-0D6D-4C34-8371-4A55AC1758A1}" type="pres">
      <dgm:prSet presAssocID="{B0BDA307-A5DE-4A04-9E5D-3F5417A0BAE4}" presName="connectorText" presStyleLbl="sibTrans2D1" presStyleIdx="5" presStyleCnt="6"/>
      <dgm:spPr/>
    </dgm:pt>
    <dgm:pt modelId="{89E41C2E-B5DF-47BF-A59B-12A48D28024D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D28E9002-A74A-4105-96DA-C7AD98F16640}" type="presOf" srcId="{B0BDA307-A5DE-4A04-9E5D-3F5417A0BAE4}" destId="{2591A255-0D6D-4C34-8371-4A55AC1758A1}" srcOrd="1" destOrd="0" presId="urn:microsoft.com/office/officeart/2005/8/layout/process1"/>
    <dgm:cxn modelId="{5CC42808-400B-463F-BB40-079128E68171}" type="presOf" srcId="{A6CFF4FD-3A00-4A82-8B39-690D8BA99FDF}" destId="{FE1F6CCD-A836-42B6-9FC0-4A1666C040A0}" srcOrd="0" destOrd="0" presId="urn:microsoft.com/office/officeart/2005/8/layout/process1"/>
    <dgm:cxn modelId="{5249AE14-89D3-4D9F-8C4D-491C98E56D89}" srcId="{8076B1D2-9A6B-4556-81E1-CDB9DBCAFC02}" destId="{BECC7E5A-9CBE-4A3D-A913-1C33E897C8ED}" srcOrd="5" destOrd="0" parTransId="{486F2F91-BFAA-449B-84C0-8E1A114D3683}" sibTransId="{B0BDA307-A5DE-4A04-9E5D-3F5417A0BAE4}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C4972734-277F-46E3-8940-5A290BA18027}" type="presOf" srcId="{73A6D06F-32E5-47BA-BC13-3B80C47B0084}" destId="{794FBE15-B5D7-4583-9FDC-285A56537FEE}" srcOrd="0" destOrd="0" presId="urn:microsoft.com/office/officeart/2005/8/layout/process1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094A64B-2F7C-4A5A-A818-149359537ABF}" type="presOf" srcId="{A336F23F-E974-4CA6-BC92-D3120440E599}" destId="{199885E8-CD5E-486C-B9E5-8044FB89704C}" srcOrd="1" destOrd="0" presId="urn:microsoft.com/office/officeart/2005/8/layout/process1"/>
    <dgm:cxn modelId="{5C39A152-A0A1-4A8E-BEDC-D770DEBC1A49}" type="presOf" srcId="{B0BDA307-A5DE-4A04-9E5D-3F5417A0BAE4}" destId="{5300129C-FD93-4149-9FB2-CBFF13CE8C0A}" srcOrd="0" destOrd="0" presId="urn:microsoft.com/office/officeart/2005/8/layout/process1"/>
    <dgm:cxn modelId="{778C3353-DE83-4C08-B945-94175B7FB277}" type="presOf" srcId="{1D9FC2C2-89B9-49F2-AA10-04E418D45891}" destId="{0232EE48-A093-425A-B7DD-9382A9A82B69}" srcOrd="0" destOrd="0" presId="urn:microsoft.com/office/officeart/2005/8/layout/process1"/>
    <dgm:cxn modelId="{E3584F59-96E4-454D-917D-DC059CEFA1EB}" type="presOf" srcId="{04C33913-809A-4405-8DC2-5258DE7676E6}" destId="{8E7585BD-588A-460B-AE3E-1D0E831065EE}" srcOrd="1" destOrd="0" presId="urn:microsoft.com/office/officeart/2005/8/layout/process1"/>
    <dgm:cxn modelId="{26BB0174-F005-49C8-A179-A7C272F2E509}" type="presOf" srcId="{A336F23F-E974-4CA6-BC92-D3120440E599}" destId="{6335BB7A-AA58-41F6-99CA-30A8AA79922E}" srcOrd="0" destOrd="0" presId="urn:microsoft.com/office/officeart/2005/8/layout/process1"/>
    <dgm:cxn modelId="{21525A79-3798-4C45-B4F1-86935C770873}" type="presOf" srcId="{F33D4776-2505-4E32-A067-4BCD16A07F49}" destId="{800CA058-3E59-4D5B-814F-86421336B569}" srcOrd="0" destOrd="0" presId="urn:microsoft.com/office/officeart/2005/8/layout/process1"/>
    <dgm:cxn modelId="{B823387C-F590-4EF2-8EE9-7860F4BD5CE3}" type="presOf" srcId="{04C33913-809A-4405-8DC2-5258DE7676E6}" destId="{ECDEAFC0-D2D4-444C-99D3-AA9FE966D2FA}" srcOrd="0" destOrd="0" presId="urn:microsoft.com/office/officeart/2005/8/layout/process1"/>
    <dgm:cxn modelId="{173BF58D-79DC-4C71-807A-D1CC691BBDA5}" type="presOf" srcId="{8076B1D2-9A6B-4556-81E1-CDB9DBCAFC02}" destId="{F182E7C7-BE8D-43B4-BD2E-E441F11B0EC9}" srcOrd="0" destOrd="0" presId="urn:microsoft.com/office/officeart/2005/8/layout/process1"/>
    <dgm:cxn modelId="{D7401E90-CFD0-4944-B036-B0F3439FCCE4}" type="presOf" srcId="{D47F945A-1836-4AE1-ADD5-550AF04AE4C2}" destId="{89E41C2E-B5DF-47BF-A59B-12A48D28024D}" srcOrd="0" destOrd="0" presId="urn:microsoft.com/office/officeart/2005/8/layout/process1"/>
    <dgm:cxn modelId="{64EF8FA7-A65F-41F6-B677-FBC0EBF0D50A}" type="presOf" srcId="{A6CFF4FD-3A00-4A82-8B39-690D8BA99FDF}" destId="{E43DF904-4948-40EE-A829-93BD13B63E8C}" srcOrd="1" destOrd="0" presId="urn:microsoft.com/office/officeart/2005/8/layout/process1"/>
    <dgm:cxn modelId="{8F5076B2-A8AE-4970-990F-8BD4A4854270}" type="presOf" srcId="{0EDD8B8B-C01F-4877-9588-1AF4E8355932}" destId="{497ECEF1-6868-4953-B8D9-B3EFE40EB561}" srcOrd="0" destOrd="0" presId="urn:microsoft.com/office/officeart/2005/8/layout/process1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CBC99BC4-A162-40AE-9B50-A91895CBA7FB}" type="presOf" srcId="{0EDD8B8B-C01F-4877-9588-1AF4E8355932}" destId="{C02454E0-9EAC-40BD-8743-7CD6918199E1}" srcOrd="1" destOrd="0" presId="urn:microsoft.com/office/officeart/2005/8/layout/process1"/>
    <dgm:cxn modelId="{948FE6C5-7FCA-4972-81A8-93BDF15CF72B}" type="presOf" srcId="{1D9FC2C2-89B9-49F2-AA10-04E418D45891}" destId="{014E6F5E-5FD1-497A-82AA-6CCE9F32F02A}" srcOrd="1" destOrd="0" presId="urn:microsoft.com/office/officeart/2005/8/layout/process1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62762ADF-AC2E-49D4-916A-60A8750F4A3F}" type="presOf" srcId="{7F499877-5792-48DE-B8F2-B386E6168FFF}" destId="{C92E28EE-3B8E-4EAC-A84C-9BB470BAEBD3}" srcOrd="0" destOrd="0" presId="urn:microsoft.com/office/officeart/2005/8/layout/process1"/>
    <dgm:cxn modelId="{5C7ACFE4-AB65-4ACF-A280-88732BA77416}" type="presOf" srcId="{02519FC7-16CF-4060-8C5B-071ADE13F8CB}" destId="{78290B96-5307-401A-AC69-5D80510A0E55}" srcOrd="0" destOrd="0" presId="urn:microsoft.com/office/officeart/2005/8/layout/process1"/>
    <dgm:cxn modelId="{81B9BFE8-CE4E-4B82-9965-FF65AE356513}" type="presOf" srcId="{0744B6F9-8FAB-428D-8256-065250601EFC}" destId="{43C7A95B-D2C8-47B1-91E8-0747E15DB3F8}" srcOrd="0" destOrd="0" presId="urn:microsoft.com/office/officeart/2005/8/layout/process1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F1D3A0ED-D656-4018-9087-824A15ED9629}" type="presOf" srcId="{BECC7E5A-9CBE-4A3D-A913-1C33E897C8ED}" destId="{EFCF7439-EC53-4D1A-B970-078CB1ECF694}" srcOrd="0" destOrd="0" presId="urn:microsoft.com/office/officeart/2005/8/layout/process1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AF1E418A-7372-4CE1-BCCF-3EDF6B00FBB6}" type="presParOf" srcId="{F182E7C7-BE8D-43B4-BD2E-E441F11B0EC9}" destId="{794FBE15-B5D7-4583-9FDC-285A56537FEE}" srcOrd="0" destOrd="0" presId="urn:microsoft.com/office/officeart/2005/8/layout/process1"/>
    <dgm:cxn modelId="{E12DFD62-35DD-4426-B2A0-41FCACC27B62}" type="presParOf" srcId="{F182E7C7-BE8D-43B4-BD2E-E441F11B0EC9}" destId="{FE1F6CCD-A836-42B6-9FC0-4A1666C040A0}" srcOrd="1" destOrd="0" presId="urn:microsoft.com/office/officeart/2005/8/layout/process1"/>
    <dgm:cxn modelId="{3DD8FF66-9E8E-4E49-AB34-B11CE02D9469}" type="presParOf" srcId="{FE1F6CCD-A836-42B6-9FC0-4A1666C040A0}" destId="{E43DF904-4948-40EE-A829-93BD13B63E8C}" srcOrd="0" destOrd="0" presId="urn:microsoft.com/office/officeart/2005/8/layout/process1"/>
    <dgm:cxn modelId="{0512D510-9A7A-46FB-A0EA-D6AED61D32F5}" type="presParOf" srcId="{F182E7C7-BE8D-43B4-BD2E-E441F11B0EC9}" destId="{43C7A95B-D2C8-47B1-91E8-0747E15DB3F8}" srcOrd="2" destOrd="0" presId="urn:microsoft.com/office/officeart/2005/8/layout/process1"/>
    <dgm:cxn modelId="{6A2FCDDE-085D-40E9-91C2-FF22E25FB74A}" type="presParOf" srcId="{F182E7C7-BE8D-43B4-BD2E-E441F11B0EC9}" destId="{6335BB7A-AA58-41F6-99CA-30A8AA79922E}" srcOrd="3" destOrd="0" presId="urn:microsoft.com/office/officeart/2005/8/layout/process1"/>
    <dgm:cxn modelId="{7B027E6E-E1E2-42A3-9146-368D55756C14}" type="presParOf" srcId="{6335BB7A-AA58-41F6-99CA-30A8AA79922E}" destId="{199885E8-CD5E-486C-B9E5-8044FB89704C}" srcOrd="0" destOrd="0" presId="urn:microsoft.com/office/officeart/2005/8/layout/process1"/>
    <dgm:cxn modelId="{12EBF467-1464-4745-B8BD-F6B8AF193203}" type="presParOf" srcId="{F182E7C7-BE8D-43B4-BD2E-E441F11B0EC9}" destId="{C92E28EE-3B8E-4EAC-A84C-9BB470BAEBD3}" srcOrd="4" destOrd="0" presId="urn:microsoft.com/office/officeart/2005/8/layout/process1"/>
    <dgm:cxn modelId="{F6EE0AD1-FCF2-4DB6-8BB1-865A349DCC32}" type="presParOf" srcId="{F182E7C7-BE8D-43B4-BD2E-E441F11B0EC9}" destId="{0232EE48-A093-425A-B7DD-9382A9A82B69}" srcOrd="5" destOrd="0" presId="urn:microsoft.com/office/officeart/2005/8/layout/process1"/>
    <dgm:cxn modelId="{F35A660C-48DF-4A6E-A352-F2CE563B8E0E}" type="presParOf" srcId="{0232EE48-A093-425A-B7DD-9382A9A82B69}" destId="{014E6F5E-5FD1-497A-82AA-6CCE9F32F02A}" srcOrd="0" destOrd="0" presId="urn:microsoft.com/office/officeart/2005/8/layout/process1"/>
    <dgm:cxn modelId="{67A31B2A-BD89-4427-A367-D5EA652B6A74}" type="presParOf" srcId="{F182E7C7-BE8D-43B4-BD2E-E441F11B0EC9}" destId="{78290B96-5307-401A-AC69-5D80510A0E55}" srcOrd="6" destOrd="0" presId="urn:microsoft.com/office/officeart/2005/8/layout/process1"/>
    <dgm:cxn modelId="{B4922BFA-D550-40F9-AA2B-051CB65CD862}" type="presParOf" srcId="{F182E7C7-BE8D-43B4-BD2E-E441F11B0EC9}" destId="{ECDEAFC0-D2D4-444C-99D3-AA9FE966D2FA}" srcOrd="7" destOrd="0" presId="urn:microsoft.com/office/officeart/2005/8/layout/process1"/>
    <dgm:cxn modelId="{EEBF950A-9B1C-474F-8406-6787AA3DE2F6}" type="presParOf" srcId="{ECDEAFC0-D2D4-444C-99D3-AA9FE966D2FA}" destId="{8E7585BD-588A-460B-AE3E-1D0E831065EE}" srcOrd="0" destOrd="0" presId="urn:microsoft.com/office/officeart/2005/8/layout/process1"/>
    <dgm:cxn modelId="{7C567AE4-F2B6-4304-BDF8-89394F898635}" type="presParOf" srcId="{F182E7C7-BE8D-43B4-BD2E-E441F11B0EC9}" destId="{800CA058-3E59-4D5B-814F-86421336B569}" srcOrd="8" destOrd="0" presId="urn:microsoft.com/office/officeart/2005/8/layout/process1"/>
    <dgm:cxn modelId="{57AC8D64-7373-4FF8-9DAF-2AB4813C637D}" type="presParOf" srcId="{F182E7C7-BE8D-43B4-BD2E-E441F11B0EC9}" destId="{497ECEF1-6868-4953-B8D9-B3EFE40EB561}" srcOrd="9" destOrd="0" presId="urn:microsoft.com/office/officeart/2005/8/layout/process1"/>
    <dgm:cxn modelId="{564B4467-CC04-4291-B2F4-4FB9CF3387A8}" type="presParOf" srcId="{497ECEF1-6868-4953-B8D9-B3EFE40EB561}" destId="{C02454E0-9EAC-40BD-8743-7CD6918199E1}" srcOrd="0" destOrd="0" presId="urn:microsoft.com/office/officeart/2005/8/layout/process1"/>
    <dgm:cxn modelId="{13C07E55-1BC8-4EF4-9F16-9C5100D56CB5}" type="presParOf" srcId="{F182E7C7-BE8D-43B4-BD2E-E441F11B0EC9}" destId="{EFCF7439-EC53-4D1A-B970-078CB1ECF694}" srcOrd="10" destOrd="0" presId="urn:microsoft.com/office/officeart/2005/8/layout/process1"/>
    <dgm:cxn modelId="{13D15542-BD8C-4002-94BA-53388A6DD1E5}" type="presParOf" srcId="{F182E7C7-BE8D-43B4-BD2E-E441F11B0EC9}" destId="{5300129C-FD93-4149-9FB2-CBFF13CE8C0A}" srcOrd="11" destOrd="0" presId="urn:microsoft.com/office/officeart/2005/8/layout/process1"/>
    <dgm:cxn modelId="{AE3324ED-98E3-426F-9771-A770E2E7A012}" type="presParOf" srcId="{5300129C-FD93-4149-9FB2-CBFF13CE8C0A}" destId="{2591A255-0D6D-4C34-8371-4A55AC1758A1}" srcOrd="0" destOrd="0" presId="urn:microsoft.com/office/officeart/2005/8/layout/process1"/>
    <dgm:cxn modelId="{8809F7CC-5636-4D60-8B8D-C44B67F16D28}" type="presParOf" srcId="{F182E7C7-BE8D-43B4-BD2E-E441F11B0EC9}" destId="{89E41C2E-B5DF-47BF-A59B-12A48D28024D}" srcOrd="12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My 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DevOps</a:t>
          </a:r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BECC7E5A-9CBE-4A3D-A913-1C33E897C8ED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486F2F91-BFAA-449B-84C0-8E1A114D3683}" type="parTrans" cxnId="{5249AE14-89D3-4D9F-8C4D-491C98E56D89}">
      <dgm:prSet/>
      <dgm:spPr/>
      <dgm:t>
        <a:bodyPr/>
        <a:lstStyle/>
        <a:p>
          <a:endParaRPr lang="en-GB"/>
        </a:p>
      </dgm:t>
    </dgm:pt>
    <dgm:pt modelId="{B0BDA307-A5DE-4A04-9E5D-3F5417A0BAE4}" type="sibTrans" cxnId="{5249AE14-89D3-4D9F-8C4D-491C98E56D89}">
      <dgm:prSet/>
      <dgm:spPr/>
      <dgm:t>
        <a:bodyPr/>
        <a:lstStyle/>
        <a:p>
          <a:endParaRPr lang="en-GB"/>
        </a:p>
      </dgm:t>
    </dgm:pt>
    <dgm:pt modelId="{F182E7C7-BE8D-43B4-BD2E-E441F11B0EC9}" type="pres">
      <dgm:prSet presAssocID="{8076B1D2-9A6B-4556-81E1-CDB9DBCAFC02}" presName="Name0" presStyleCnt="0">
        <dgm:presLayoutVars>
          <dgm:dir/>
          <dgm:resizeHandles val="exact"/>
        </dgm:presLayoutVars>
      </dgm:prSet>
      <dgm:spPr/>
    </dgm:pt>
    <dgm:pt modelId="{794FBE15-B5D7-4583-9FDC-285A56537FEE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FE1F6CCD-A836-42B6-9FC0-4A1666C040A0}" type="pres">
      <dgm:prSet presAssocID="{A6CFF4FD-3A00-4A82-8B39-690D8BA99FDF}" presName="sibTrans" presStyleLbl="sibTrans2D1" presStyleIdx="0" presStyleCnt="6"/>
      <dgm:spPr/>
    </dgm:pt>
    <dgm:pt modelId="{E43DF904-4948-40EE-A829-93BD13B63E8C}" type="pres">
      <dgm:prSet presAssocID="{A6CFF4FD-3A00-4A82-8B39-690D8BA99FDF}" presName="connectorText" presStyleLbl="sibTrans2D1" presStyleIdx="0" presStyleCnt="6"/>
      <dgm:spPr/>
    </dgm:pt>
    <dgm:pt modelId="{43C7A95B-D2C8-47B1-91E8-0747E15DB3F8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6335BB7A-AA58-41F6-99CA-30A8AA79922E}" type="pres">
      <dgm:prSet presAssocID="{A336F23F-E974-4CA6-BC92-D3120440E599}" presName="sibTrans" presStyleLbl="sibTrans2D1" presStyleIdx="1" presStyleCnt="6"/>
      <dgm:spPr/>
    </dgm:pt>
    <dgm:pt modelId="{199885E8-CD5E-486C-B9E5-8044FB89704C}" type="pres">
      <dgm:prSet presAssocID="{A336F23F-E974-4CA6-BC92-D3120440E599}" presName="connectorText" presStyleLbl="sibTrans2D1" presStyleIdx="1" presStyleCnt="6"/>
      <dgm:spPr/>
    </dgm:pt>
    <dgm:pt modelId="{C92E28EE-3B8E-4EAC-A84C-9BB470BAEBD3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0232EE48-A093-425A-B7DD-9382A9A82B69}" type="pres">
      <dgm:prSet presAssocID="{1D9FC2C2-89B9-49F2-AA10-04E418D45891}" presName="sibTrans" presStyleLbl="sibTrans2D1" presStyleIdx="2" presStyleCnt="6"/>
      <dgm:spPr/>
    </dgm:pt>
    <dgm:pt modelId="{014E6F5E-5FD1-497A-82AA-6CCE9F32F02A}" type="pres">
      <dgm:prSet presAssocID="{1D9FC2C2-89B9-49F2-AA10-04E418D45891}" presName="connectorText" presStyleLbl="sibTrans2D1" presStyleIdx="2" presStyleCnt="6"/>
      <dgm:spPr/>
    </dgm:pt>
    <dgm:pt modelId="{78290B96-5307-401A-AC69-5D80510A0E55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ECDEAFC0-D2D4-444C-99D3-AA9FE966D2FA}" type="pres">
      <dgm:prSet presAssocID="{04C33913-809A-4405-8DC2-5258DE7676E6}" presName="sibTrans" presStyleLbl="sibTrans2D1" presStyleIdx="3" presStyleCnt="6"/>
      <dgm:spPr/>
    </dgm:pt>
    <dgm:pt modelId="{8E7585BD-588A-460B-AE3E-1D0E831065EE}" type="pres">
      <dgm:prSet presAssocID="{04C33913-809A-4405-8DC2-5258DE7676E6}" presName="connectorText" presStyleLbl="sibTrans2D1" presStyleIdx="3" presStyleCnt="6"/>
      <dgm:spPr/>
    </dgm:pt>
    <dgm:pt modelId="{800CA058-3E59-4D5B-814F-86421336B569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497ECEF1-6868-4953-B8D9-B3EFE40EB561}" type="pres">
      <dgm:prSet presAssocID="{0EDD8B8B-C01F-4877-9588-1AF4E8355932}" presName="sibTrans" presStyleLbl="sibTrans2D1" presStyleIdx="4" presStyleCnt="6"/>
      <dgm:spPr/>
    </dgm:pt>
    <dgm:pt modelId="{C02454E0-9EAC-40BD-8743-7CD6918199E1}" type="pres">
      <dgm:prSet presAssocID="{0EDD8B8B-C01F-4877-9588-1AF4E8355932}" presName="connectorText" presStyleLbl="sibTrans2D1" presStyleIdx="4" presStyleCnt="6"/>
      <dgm:spPr/>
    </dgm:pt>
    <dgm:pt modelId="{EFCF7439-EC53-4D1A-B970-078CB1ECF694}" type="pres">
      <dgm:prSet presAssocID="{BECC7E5A-9CBE-4A3D-A913-1C33E897C8ED}" presName="node" presStyleLbl="node1" presStyleIdx="5" presStyleCnt="7">
        <dgm:presLayoutVars>
          <dgm:bulletEnabled val="1"/>
        </dgm:presLayoutVars>
      </dgm:prSet>
      <dgm:spPr/>
    </dgm:pt>
    <dgm:pt modelId="{5300129C-FD93-4149-9FB2-CBFF13CE8C0A}" type="pres">
      <dgm:prSet presAssocID="{B0BDA307-A5DE-4A04-9E5D-3F5417A0BAE4}" presName="sibTrans" presStyleLbl="sibTrans2D1" presStyleIdx="5" presStyleCnt="6"/>
      <dgm:spPr/>
    </dgm:pt>
    <dgm:pt modelId="{2591A255-0D6D-4C34-8371-4A55AC1758A1}" type="pres">
      <dgm:prSet presAssocID="{B0BDA307-A5DE-4A04-9E5D-3F5417A0BAE4}" presName="connectorText" presStyleLbl="sibTrans2D1" presStyleIdx="5" presStyleCnt="6"/>
      <dgm:spPr/>
    </dgm:pt>
    <dgm:pt modelId="{89E41C2E-B5DF-47BF-A59B-12A48D28024D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D28E9002-A74A-4105-96DA-C7AD98F16640}" type="presOf" srcId="{B0BDA307-A5DE-4A04-9E5D-3F5417A0BAE4}" destId="{2591A255-0D6D-4C34-8371-4A55AC1758A1}" srcOrd="1" destOrd="0" presId="urn:microsoft.com/office/officeart/2005/8/layout/process1"/>
    <dgm:cxn modelId="{5CC42808-400B-463F-BB40-079128E68171}" type="presOf" srcId="{A6CFF4FD-3A00-4A82-8B39-690D8BA99FDF}" destId="{FE1F6CCD-A836-42B6-9FC0-4A1666C040A0}" srcOrd="0" destOrd="0" presId="urn:microsoft.com/office/officeart/2005/8/layout/process1"/>
    <dgm:cxn modelId="{5249AE14-89D3-4D9F-8C4D-491C98E56D89}" srcId="{8076B1D2-9A6B-4556-81E1-CDB9DBCAFC02}" destId="{BECC7E5A-9CBE-4A3D-A913-1C33E897C8ED}" srcOrd="5" destOrd="0" parTransId="{486F2F91-BFAA-449B-84C0-8E1A114D3683}" sibTransId="{B0BDA307-A5DE-4A04-9E5D-3F5417A0BAE4}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C4972734-277F-46E3-8940-5A290BA18027}" type="presOf" srcId="{73A6D06F-32E5-47BA-BC13-3B80C47B0084}" destId="{794FBE15-B5D7-4583-9FDC-285A56537FEE}" srcOrd="0" destOrd="0" presId="urn:microsoft.com/office/officeart/2005/8/layout/process1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094A64B-2F7C-4A5A-A818-149359537ABF}" type="presOf" srcId="{A336F23F-E974-4CA6-BC92-D3120440E599}" destId="{199885E8-CD5E-486C-B9E5-8044FB89704C}" srcOrd="1" destOrd="0" presId="urn:microsoft.com/office/officeart/2005/8/layout/process1"/>
    <dgm:cxn modelId="{5C39A152-A0A1-4A8E-BEDC-D770DEBC1A49}" type="presOf" srcId="{B0BDA307-A5DE-4A04-9E5D-3F5417A0BAE4}" destId="{5300129C-FD93-4149-9FB2-CBFF13CE8C0A}" srcOrd="0" destOrd="0" presId="urn:microsoft.com/office/officeart/2005/8/layout/process1"/>
    <dgm:cxn modelId="{778C3353-DE83-4C08-B945-94175B7FB277}" type="presOf" srcId="{1D9FC2C2-89B9-49F2-AA10-04E418D45891}" destId="{0232EE48-A093-425A-B7DD-9382A9A82B69}" srcOrd="0" destOrd="0" presId="urn:microsoft.com/office/officeart/2005/8/layout/process1"/>
    <dgm:cxn modelId="{E3584F59-96E4-454D-917D-DC059CEFA1EB}" type="presOf" srcId="{04C33913-809A-4405-8DC2-5258DE7676E6}" destId="{8E7585BD-588A-460B-AE3E-1D0E831065EE}" srcOrd="1" destOrd="0" presId="urn:microsoft.com/office/officeart/2005/8/layout/process1"/>
    <dgm:cxn modelId="{26BB0174-F005-49C8-A179-A7C272F2E509}" type="presOf" srcId="{A336F23F-E974-4CA6-BC92-D3120440E599}" destId="{6335BB7A-AA58-41F6-99CA-30A8AA79922E}" srcOrd="0" destOrd="0" presId="urn:microsoft.com/office/officeart/2005/8/layout/process1"/>
    <dgm:cxn modelId="{21525A79-3798-4C45-B4F1-86935C770873}" type="presOf" srcId="{F33D4776-2505-4E32-A067-4BCD16A07F49}" destId="{800CA058-3E59-4D5B-814F-86421336B569}" srcOrd="0" destOrd="0" presId="urn:microsoft.com/office/officeart/2005/8/layout/process1"/>
    <dgm:cxn modelId="{B823387C-F590-4EF2-8EE9-7860F4BD5CE3}" type="presOf" srcId="{04C33913-809A-4405-8DC2-5258DE7676E6}" destId="{ECDEAFC0-D2D4-444C-99D3-AA9FE966D2FA}" srcOrd="0" destOrd="0" presId="urn:microsoft.com/office/officeart/2005/8/layout/process1"/>
    <dgm:cxn modelId="{173BF58D-79DC-4C71-807A-D1CC691BBDA5}" type="presOf" srcId="{8076B1D2-9A6B-4556-81E1-CDB9DBCAFC02}" destId="{F182E7C7-BE8D-43B4-BD2E-E441F11B0EC9}" srcOrd="0" destOrd="0" presId="urn:microsoft.com/office/officeart/2005/8/layout/process1"/>
    <dgm:cxn modelId="{D7401E90-CFD0-4944-B036-B0F3439FCCE4}" type="presOf" srcId="{D47F945A-1836-4AE1-ADD5-550AF04AE4C2}" destId="{89E41C2E-B5DF-47BF-A59B-12A48D28024D}" srcOrd="0" destOrd="0" presId="urn:microsoft.com/office/officeart/2005/8/layout/process1"/>
    <dgm:cxn modelId="{64EF8FA7-A65F-41F6-B677-FBC0EBF0D50A}" type="presOf" srcId="{A6CFF4FD-3A00-4A82-8B39-690D8BA99FDF}" destId="{E43DF904-4948-40EE-A829-93BD13B63E8C}" srcOrd="1" destOrd="0" presId="urn:microsoft.com/office/officeart/2005/8/layout/process1"/>
    <dgm:cxn modelId="{8F5076B2-A8AE-4970-990F-8BD4A4854270}" type="presOf" srcId="{0EDD8B8B-C01F-4877-9588-1AF4E8355932}" destId="{497ECEF1-6868-4953-B8D9-B3EFE40EB561}" srcOrd="0" destOrd="0" presId="urn:microsoft.com/office/officeart/2005/8/layout/process1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CBC99BC4-A162-40AE-9B50-A91895CBA7FB}" type="presOf" srcId="{0EDD8B8B-C01F-4877-9588-1AF4E8355932}" destId="{C02454E0-9EAC-40BD-8743-7CD6918199E1}" srcOrd="1" destOrd="0" presId="urn:microsoft.com/office/officeart/2005/8/layout/process1"/>
    <dgm:cxn modelId="{948FE6C5-7FCA-4972-81A8-93BDF15CF72B}" type="presOf" srcId="{1D9FC2C2-89B9-49F2-AA10-04E418D45891}" destId="{014E6F5E-5FD1-497A-82AA-6CCE9F32F02A}" srcOrd="1" destOrd="0" presId="urn:microsoft.com/office/officeart/2005/8/layout/process1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62762ADF-AC2E-49D4-916A-60A8750F4A3F}" type="presOf" srcId="{7F499877-5792-48DE-B8F2-B386E6168FFF}" destId="{C92E28EE-3B8E-4EAC-A84C-9BB470BAEBD3}" srcOrd="0" destOrd="0" presId="urn:microsoft.com/office/officeart/2005/8/layout/process1"/>
    <dgm:cxn modelId="{5C7ACFE4-AB65-4ACF-A280-88732BA77416}" type="presOf" srcId="{02519FC7-16CF-4060-8C5B-071ADE13F8CB}" destId="{78290B96-5307-401A-AC69-5D80510A0E55}" srcOrd="0" destOrd="0" presId="urn:microsoft.com/office/officeart/2005/8/layout/process1"/>
    <dgm:cxn modelId="{81B9BFE8-CE4E-4B82-9965-FF65AE356513}" type="presOf" srcId="{0744B6F9-8FAB-428D-8256-065250601EFC}" destId="{43C7A95B-D2C8-47B1-91E8-0747E15DB3F8}" srcOrd="0" destOrd="0" presId="urn:microsoft.com/office/officeart/2005/8/layout/process1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F1D3A0ED-D656-4018-9087-824A15ED9629}" type="presOf" srcId="{BECC7E5A-9CBE-4A3D-A913-1C33E897C8ED}" destId="{EFCF7439-EC53-4D1A-B970-078CB1ECF694}" srcOrd="0" destOrd="0" presId="urn:microsoft.com/office/officeart/2005/8/layout/process1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AF1E418A-7372-4CE1-BCCF-3EDF6B00FBB6}" type="presParOf" srcId="{F182E7C7-BE8D-43B4-BD2E-E441F11B0EC9}" destId="{794FBE15-B5D7-4583-9FDC-285A56537FEE}" srcOrd="0" destOrd="0" presId="urn:microsoft.com/office/officeart/2005/8/layout/process1"/>
    <dgm:cxn modelId="{E12DFD62-35DD-4426-B2A0-41FCACC27B62}" type="presParOf" srcId="{F182E7C7-BE8D-43B4-BD2E-E441F11B0EC9}" destId="{FE1F6CCD-A836-42B6-9FC0-4A1666C040A0}" srcOrd="1" destOrd="0" presId="urn:microsoft.com/office/officeart/2005/8/layout/process1"/>
    <dgm:cxn modelId="{3DD8FF66-9E8E-4E49-AB34-B11CE02D9469}" type="presParOf" srcId="{FE1F6CCD-A836-42B6-9FC0-4A1666C040A0}" destId="{E43DF904-4948-40EE-A829-93BD13B63E8C}" srcOrd="0" destOrd="0" presId="urn:microsoft.com/office/officeart/2005/8/layout/process1"/>
    <dgm:cxn modelId="{0512D510-9A7A-46FB-A0EA-D6AED61D32F5}" type="presParOf" srcId="{F182E7C7-BE8D-43B4-BD2E-E441F11B0EC9}" destId="{43C7A95B-D2C8-47B1-91E8-0747E15DB3F8}" srcOrd="2" destOrd="0" presId="urn:microsoft.com/office/officeart/2005/8/layout/process1"/>
    <dgm:cxn modelId="{6A2FCDDE-085D-40E9-91C2-FF22E25FB74A}" type="presParOf" srcId="{F182E7C7-BE8D-43B4-BD2E-E441F11B0EC9}" destId="{6335BB7A-AA58-41F6-99CA-30A8AA79922E}" srcOrd="3" destOrd="0" presId="urn:microsoft.com/office/officeart/2005/8/layout/process1"/>
    <dgm:cxn modelId="{7B027E6E-E1E2-42A3-9146-368D55756C14}" type="presParOf" srcId="{6335BB7A-AA58-41F6-99CA-30A8AA79922E}" destId="{199885E8-CD5E-486C-B9E5-8044FB89704C}" srcOrd="0" destOrd="0" presId="urn:microsoft.com/office/officeart/2005/8/layout/process1"/>
    <dgm:cxn modelId="{12EBF467-1464-4745-B8BD-F6B8AF193203}" type="presParOf" srcId="{F182E7C7-BE8D-43B4-BD2E-E441F11B0EC9}" destId="{C92E28EE-3B8E-4EAC-A84C-9BB470BAEBD3}" srcOrd="4" destOrd="0" presId="urn:microsoft.com/office/officeart/2005/8/layout/process1"/>
    <dgm:cxn modelId="{F6EE0AD1-FCF2-4DB6-8BB1-865A349DCC32}" type="presParOf" srcId="{F182E7C7-BE8D-43B4-BD2E-E441F11B0EC9}" destId="{0232EE48-A093-425A-B7DD-9382A9A82B69}" srcOrd="5" destOrd="0" presId="urn:microsoft.com/office/officeart/2005/8/layout/process1"/>
    <dgm:cxn modelId="{F35A660C-48DF-4A6E-A352-F2CE563B8E0E}" type="presParOf" srcId="{0232EE48-A093-425A-B7DD-9382A9A82B69}" destId="{014E6F5E-5FD1-497A-82AA-6CCE9F32F02A}" srcOrd="0" destOrd="0" presId="urn:microsoft.com/office/officeart/2005/8/layout/process1"/>
    <dgm:cxn modelId="{67A31B2A-BD89-4427-A367-D5EA652B6A74}" type="presParOf" srcId="{F182E7C7-BE8D-43B4-BD2E-E441F11B0EC9}" destId="{78290B96-5307-401A-AC69-5D80510A0E55}" srcOrd="6" destOrd="0" presId="urn:microsoft.com/office/officeart/2005/8/layout/process1"/>
    <dgm:cxn modelId="{B4922BFA-D550-40F9-AA2B-051CB65CD862}" type="presParOf" srcId="{F182E7C7-BE8D-43B4-BD2E-E441F11B0EC9}" destId="{ECDEAFC0-D2D4-444C-99D3-AA9FE966D2FA}" srcOrd="7" destOrd="0" presId="urn:microsoft.com/office/officeart/2005/8/layout/process1"/>
    <dgm:cxn modelId="{EEBF950A-9B1C-474F-8406-6787AA3DE2F6}" type="presParOf" srcId="{ECDEAFC0-D2D4-444C-99D3-AA9FE966D2FA}" destId="{8E7585BD-588A-460B-AE3E-1D0E831065EE}" srcOrd="0" destOrd="0" presId="urn:microsoft.com/office/officeart/2005/8/layout/process1"/>
    <dgm:cxn modelId="{7C567AE4-F2B6-4304-BDF8-89394F898635}" type="presParOf" srcId="{F182E7C7-BE8D-43B4-BD2E-E441F11B0EC9}" destId="{800CA058-3E59-4D5B-814F-86421336B569}" srcOrd="8" destOrd="0" presId="urn:microsoft.com/office/officeart/2005/8/layout/process1"/>
    <dgm:cxn modelId="{57AC8D64-7373-4FF8-9DAF-2AB4813C637D}" type="presParOf" srcId="{F182E7C7-BE8D-43B4-BD2E-E441F11B0EC9}" destId="{497ECEF1-6868-4953-B8D9-B3EFE40EB561}" srcOrd="9" destOrd="0" presId="urn:microsoft.com/office/officeart/2005/8/layout/process1"/>
    <dgm:cxn modelId="{564B4467-CC04-4291-B2F4-4FB9CF3387A8}" type="presParOf" srcId="{497ECEF1-6868-4953-B8D9-B3EFE40EB561}" destId="{C02454E0-9EAC-40BD-8743-7CD6918199E1}" srcOrd="0" destOrd="0" presId="urn:microsoft.com/office/officeart/2005/8/layout/process1"/>
    <dgm:cxn modelId="{13C07E55-1BC8-4EF4-9F16-9C5100D56CB5}" type="presParOf" srcId="{F182E7C7-BE8D-43B4-BD2E-E441F11B0EC9}" destId="{EFCF7439-EC53-4D1A-B970-078CB1ECF694}" srcOrd="10" destOrd="0" presId="urn:microsoft.com/office/officeart/2005/8/layout/process1"/>
    <dgm:cxn modelId="{13D15542-BD8C-4002-94BA-53388A6DD1E5}" type="presParOf" srcId="{F182E7C7-BE8D-43B4-BD2E-E441F11B0EC9}" destId="{5300129C-FD93-4149-9FB2-CBFF13CE8C0A}" srcOrd="11" destOrd="0" presId="urn:microsoft.com/office/officeart/2005/8/layout/process1"/>
    <dgm:cxn modelId="{AE3324ED-98E3-426F-9771-A770E2E7A012}" type="presParOf" srcId="{5300129C-FD93-4149-9FB2-CBFF13CE8C0A}" destId="{2591A255-0D6D-4C34-8371-4A55AC1758A1}" srcOrd="0" destOrd="0" presId="urn:microsoft.com/office/officeart/2005/8/layout/process1"/>
    <dgm:cxn modelId="{8809F7CC-5636-4D60-8B8D-C44B67F16D28}" type="presParOf" srcId="{F182E7C7-BE8D-43B4-BD2E-E441F11B0EC9}" destId="{89E41C2E-B5DF-47BF-A59B-12A48D28024D}" srcOrd="12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My 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DevOps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F182E7C7-BE8D-43B4-BD2E-E441F11B0EC9}" type="pres">
      <dgm:prSet presAssocID="{8076B1D2-9A6B-4556-81E1-CDB9DBCAFC02}" presName="Name0" presStyleCnt="0">
        <dgm:presLayoutVars>
          <dgm:dir/>
          <dgm:resizeHandles val="exact"/>
        </dgm:presLayoutVars>
      </dgm:prSet>
      <dgm:spPr/>
    </dgm:pt>
    <dgm:pt modelId="{794FBE15-B5D7-4583-9FDC-285A56537FEE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FE1F6CCD-A836-42B6-9FC0-4A1666C040A0}" type="pres">
      <dgm:prSet presAssocID="{A6CFF4FD-3A00-4A82-8B39-690D8BA99FDF}" presName="sibTrans" presStyleLbl="sibTrans2D1" presStyleIdx="0" presStyleCnt="6"/>
      <dgm:spPr/>
    </dgm:pt>
    <dgm:pt modelId="{E43DF904-4948-40EE-A829-93BD13B63E8C}" type="pres">
      <dgm:prSet presAssocID="{A6CFF4FD-3A00-4A82-8B39-690D8BA99FDF}" presName="connectorText" presStyleLbl="sibTrans2D1" presStyleIdx="0" presStyleCnt="6"/>
      <dgm:spPr/>
    </dgm:pt>
    <dgm:pt modelId="{43C7A95B-D2C8-47B1-91E8-0747E15DB3F8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6335BB7A-AA58-41F6-99CA-30A8AA79922E}" type="pres">
      <dgm:prSet presAssocID="{A336F23F-E974-4CA6-BC92-D3120440E599}" presName="sibTrans" presStyleLbl="sibTrans2D1" presStyleIdx="1" presStyleCnt="6"/>
      <dgm:spPr/>
    </dgm:pt>
    <dgm:pt modelId="{199885E8-CD5E-486C-B9E5-8044FB89704C}" type="pres">
      <dgm:prSet presAssocID="{A336F23F-E974-4CA6-BC92-D3120440E599}" presName="connectorText" presStyleLbl="sibTrans2D1" presStyleIdx="1" presStyleCnt="6"/>
      <dgm:spPr/>
    </dgm:pt>
    <dgm:pt modelId="{C92E28EE-3B8E-4EAC-A84C-9BB470BAEBD3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0232EE48-A093-425A-B7DD-9382A9A82B69}" type="pres">
      <dgm:prSet presAssocID="{1D9FC2C2-89B9-49F2-AA10-04E418D45891}" presName="sibTrans" presStyleLbl="sibTrans2D1" presStyleIdx="2" presStyleCnt="6"/>
      <dgm:spPr/>
    </dgm:pt>
    <dgm:pt modelId="{014E6F5E-5FD1-497A-82AA-6CCE9F32F02A}" type="pres">
      <dgm:prSet presAssocID="{1D9FC2C2-89B9-49F2-AA10-04E418D45891}" presName="connectorText" presStyleLbl="sibTrans2D1" presStyleIdx="2" presStyleCnt="6"/>
      <dgm:spPr/>
    </dgm:pt>
    <dgm:pt modelId="{78290B96-5307-401A-AC69-5D80510A0E55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ECDEAFC0-D2D4-444C-99D3-AA9FE966D2FA}" type="pres">
      <dgm:prSet presAssocID="{04C33913-809A-4405-8DC2-5258DE7676E6}" presName="sibTrans" presStyleLbl="sibTrans2D1" presStyleIdx="3" presStyleCnt="6"/>
      <dgm:spPr/>
    </dgm:pt>
    <dgm:pt modelId="{8E7585BD-588A-460B-AE3E-1D0E831065EE}" type="pres">
      <dgm:prSet presAssocID="{04C33913-809A-4405-8DC2-5258DE7676E6}" presName="connectorText" presStyleLbl="sibTrans2D1" presStyleIdx="3" presStyleCnt="6"/>
      <dgm:spPr/>
    </dgm:pt>
    <dgm:pt modelId="{800CA058-3E59-4D5B-814F-86421336B569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497ECEF1-6868-4953-B8D9-B3EFE40EB561}" type="pres">
      <dgm:prSet presAssocID="{0EDD8B8B-C01F-4877-9588-1AF4E8355932}" presName="sibTrans" presStyleLbl="sibTrans2D1" presStyleIdx="4" presStyleCnt="6"/>
      <dgm:spPr/>
    </dgm:pt>
    <dgm:pt modelId="{C02454E0-9EAC-40BD-8743-7CD6918199E1}" type="pres">
      <dgm:prSet presAssocID="{0EDD8B8B-C01F-4877-9588-1AF4E8355932}" presName="connectorText" presStyleLbl="sibTrans2D1" presStyleIdx="4" presStyleCnt="6"/>
      <dgm:spPr/>
    </dgm:pt>
    <dgm:pt modelId="{8B6FDE7D-3B12-44EC-96DF-81E9A748C3E4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411F2F9D-AC4D-479F-87E7-94C2819AD207}" type="pres">
      <dgm:prSet presAssocID="{C999B0E1-E9CF-4E92-B3EA-78F410FCB8A8}" presName="sibTrans" presStyleLbl="sibTrans2D1" presStyleIdx="5" presStyleCnt="6"/>
      <dgm:spPr/>
    </dgm:pt>
    <dgm:pt modelId="{5B1E3737-553F-4ADB-B544-04A5EE948E41}" type="pres">
      <dgm:prSet presAssocID="{C999B0E1-E9CF-4E92-B3EA-78F410FCB8A8}" presName="connectorText" presStyleLbl="sibTrans2D1" presStyleIdx="5" presStyleCnt="6"/>
      <dgm:spPr/>
    </dgm:pt>
    <dgm:pt modelId="{89E41C2E-B5DF-47BF-A59B-12A48D28024D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5CC42808-400B-463F-BB40-079128E68171}" type="presOf" srcId="{A6CFF4FD-3A00-4A82-8B39-690D8BA99FDF}" destId="{FE1F6CCD-A836-42B6-9FC0-4A1666C040A0}" srcOrd="0" destOrd="0" presId="urn:microsoft.com/office/officeart/2005/8/layout/process1"/>
    <dgm:cxn modelId="{0C945015-CC20-46B2-B46A-25380742483A}" type="presOf" srcId="{BED7ED79-7795-4F4E-A69A-CE378FCF7DE4}" destId="{8B6FDE7D-3B12-44EC-96DF-81E9A748C3E4}" srcOrd="0" destOrd="0" presId="urn:microsoft.com/office/officeart/2005/8/layout/process1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C4972734-277F-46E3-8940-5A290BA18027}" type="presOf" srcId="{73A6D06F-32E5-47BA-BC13-3B80C47B0084}" destId="{794FBE15-B5D7-4583-9FDC-285A56537FEE}" srcOrd="0" destOrd="0" presId="urn:microsoft.com/office/officeart/2005/8/layout/process1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094A64B-2F7C-4A5A-A818-149359537ABF}" type="presOf" srcId="{A336F23F-E974-4CA6-BC92-D3120440E599}" destId="{199885E8-CD5E-486C-B9E5-8044FB89704C}" srcOrd="1" destOrd="0" presId="urn:microsoft.com/office/officeart/2005/8/layout/process1"/>
    <dgm:cxn modelId="{778C3353-DE83-4C08-B945-94175B7FB277}" type="presOf" srcId="{1D9FC2C2-89B9-49F2-AA10-04E418D45891}" destId="{0232EE48-A093-425A-B7DD-9382A9A82B69}" srcOrd="0" destOrd="0" presId="urn:microsoft.com/office/officeart/2005/8/layout/process1"/>
    <dgm:cxn modelId="{E3584F59-96E4-454D-917D-DC059CEFA1EB}" type="presOf" srcId="{04C33913-809A-4405-8DC2-5258DE7676E6}" destId="{8E7585BD-588A-460B-AE3E-1D0E831065EE}" srcOrd="1" destOrd="0" presId="urn:microsoft.com/office/officeart/2005/8/layout/process1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6BB0174-F005-49C8-A179-A7C272F2E509}" type="presOf" srcId="{A336F23F-E974-4CA6-BC92-D3120440E599}" destId="{6335BB7A-AA58-41F6-99CA-30A8AA79922E}" srcOrd="0" destOrd="0" presId="urn:microsoft.com/office/officeart/2005/8/layout/process1"/>
    <dgm:cxn modelId="{21525A79-3798-4C45-B4F1-86935C770873}" type="presOf" srcId="{F33D4776-2505-4E32-A067-4BCD16A07F49}" destId="{800CA058-3E59-4D5B-814F-86421336B569}" srcOrd="0" destOrd="0" presId="urn:microsoft.com/office/officeart/2005/8/layout/process1"/>
    <dgm:cxn modelId="{B823387C-F590-4EF2-8EE9-7860F4BD5CE3}" type="presOf" srcId="{04C33913-809A-4405-8DC2-5258DE7676E6}" destId="{ECDEAFC0-D2D4-444C-99D3-AA9FE966D2FA}" srcOrd="0" destOrd="0" presId="urn:microsoft.com/office/officeart/2005/8/layout/process1"/>
    <dgm:cxn modelId="{735F0E84-FFE5-4397-BD1C-A6A4271AD444}" type="presOf" srcId="{C999B0E1-E9CF-4E92-B3EA-78F410FCB8A8}" destId="{5B1E3737-553F-4ADB-B544-04A5EE948E41}" srcOrd="1" destOrd="0" presId="urn:microsoft.com/office/officeart/2005/8/layout/process1"/>
    <dgm:cxn modelId="{173BF58D-79DC-4C71-807A-D1CC691BBDA5}" type="presOf" srcId="{8076B1D2-9A6B-4556-81E1-CDB9DBCAFC02}" destId="{F182E7C7-BE8D-43B4-BD2E-E441F11B0EC9}" srcOrd="0" destOrd="0" presId="urn:microsoft.com/office/officeart/2005/8/layout/process1"/>
    <dgm:cxn modelId="{D7401E90-CFD0-4944-B036-B0F3439FCCE4}" type="presOf" srcId="{D47F945A-1836-4AE1-ADD5-550AF04AE4C2}" destId="{89E41C2E-B5DF-47BF-A59B-12A48D28024D}" srcOrd="0" destOrd="0" presId="urn:microsoft.com/office/officeart/2005/8/layout/process1"/>
    <dgm:cxn modelId="{64EF8FA7-A65F-41F6-B677-FBC0EBF0D50A}" type="presOf" srcId="{A6CFF4FD-3A00-4A82-8B39-690D8BA99FDF}" destId="{E43DF904-4948-40EE-A829-93BD13B63E8C}" srcOrd="1" destOrd="0" presId="urn:microsoft.com/office/officeart/2005/8/layout/process1"/>
    <dgm:cxn modelId="{8F5076B2-A8AE-4970-990F-8BD4A4854270}" type="presOf" srcId="{0EDD8B8B-C01F-4877-9588-1AF4E8355932}" destId="{497ECEF1-6868-4953-B8D9-B3EFE40EB561}" srcOrd="0" destOrd="0" presId="urn:microsoft.com/office/officeart/2005/8/layout/process1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CBC99BC4-A162-40AE-9B50-A91895CBA7FB}" type="presOf" srcId="{0EDD8B8B-C01F-4877-9588-1AF4E8355932}" destId="{C02454E0-9EAC-40BD-8743-7CD6918199E1}" srcOrd="1" destOrd="0" presId="urn:microsoft.com/office/officeart/2005/8/layout/process1"/>
    <dgm:cxn modelId="{948FE6C5-7FCA-4972-81A8-93BDF15CF72B}" type="presOf" srcId="{1D9FC2C2-89B9-49F2-AA10-04E418D45891}" destId="{014E6F5E-5FD1-497A-82AA-6CCE9F32F02A}" srcOrd="1" destOrd="0" presId="urn:microsoft.com/office/officeart/2005/8/layout/process1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62762ADF-AC2E-49D4-916A-60A8750F4A3F}" type="presOf" srcId="{7F499877-5792-48DE-B8F2-B386E6168FFF}" destId="{C92E28EE-3B8E-4EAC-A84C-9BB470BAEBD3}" srcOrd="0" destOrd="0" presId="urn:microsoft.com/office/officeart/2005/8/layout/process1"/>
    <dgm:cxn modelId="{5C7ACFE4-AB65-4ACF-A280-88732BA77416}" type="presOf" srcId="{02519FC7-16CF-4060-8C5B-071ADE13F8CB}" destId="{78290B96-5307-401A-AC69-5D80510A0E55}" srcOrd="0" destOrd="0" presId="urn:microsoft.com/office/officeart/2005/8/layout/process1"/>
    <dgm:cxn modelId="{81B9BFE8-CE4E-4B82-9965-FF65AE356513}" type="presOf" srcId="{0744B6F9-8FAB-428D-8256-065250601EFC}" destId="{43C7A95B-D2C8-47B1-91E8-0747E15DB3F8}" srcOrd="0" destOrd="0" presId="urn:microsoft.com/office/officeart/2005/8/layout/process1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83D7AEF9-1ED9-4348-B6D9-4A763CE6652D}" type="presOf" srcId="{C999B0E1-E9CF-4E92-B3EA-78F410FCB8A8}" destId="{411F2F9D-AC4D-479F-87E7-94C2819AD207}" srcOrd="0" destOrd="0" presId="urn:microsoft.com/office/officeart/2005/8/layout/process1"/>
    <dgm:cxn modelId="{AF1E418A-7372-4CE1-BCCF-3EDF6B00FBB6}" type="presParOf" srcId="{F182E7C7-BE8D-43B4-BD2E-E441F11B0EC9}" destId="{794FBE15-B5D7-4583-9FDC-285A56537FEE}" srcOrd="0" destOrd="0" presId="urn:microsoft.com/office/officeart/2005/8/layout/process1"/>
    <dgm:cxn modelId="{E12DFD62-35DD-4426-B2A0-41FCACC27B62}" type="presParOf" srcId="{F182E7C7-BE8D-43B4-BD2E-E441F11B0EC9}" destId="{FE1F6CCD-A836-42B6-9FC0-4A1666C040A0}" srcOrd="1" destOrd="0" presId="urn:microsoft.com/office/officeart/2005/8/layout/process1"/>
    <dgm:cxn modelId="{3DD8FF66-9E8E-4E49-AB34-B11CE02D9469}" type="presParOf" srcId="{FE1F6CCD-A836-42B6-9FC0-4A1666C040A0}" destId="{E43DF904-4948-40EE-A829-93BD13B63E8C}" srcOrd="0" destOrd="0" presId="urn:microsoft.com/office/officeart/2005/8/layout/process1"/>
    <dgm:cxn modelId="{0512D510-9A7A-46FB-A0EA-D6AED61D32F5}" type="presParOf" srcId="{F182E7C7-BE8D-43B4-BD2E-E441F11B0EC9}" destId="{43C7A95B-D2C8-47B1-91E8-0747E15DB3F8}" srcOrd="2" destOrd="0" presId="urn:microsoft.com/office/officeart/2005/8/layout/process1"/>
    <dgm:cxn modelId="{6A2FCDDE-085D-40E9-91C2-FF22E25FB74A}" type="presParOf" srcId="{F182E7C7-BE8D-43B4-BD2E-E441F11B0EC9}" destId="{6335BB7A-AA58-41F6-99CA-30A8AA79922E}" srcOrd="3" destOrd="0" presId="urn:microsoft.com/office/officeart/2005/8/layout/process1"/>
    <dgm:cxn modelId="{7B027E6E-E1E2-42A3-9146-368D55756C14}" type="presParOf" srcId="{6335BB7A-AA58-41F6-99CA-30A8AA79922E}" destId="{199885E8-CD5E-486C-B9E5-8044FB89704C}" srcOrd="0" destOrd="0" presId="urn:microsoft.com/office/officeart/2005/8/layout/process1"/>
    <dgm:cxn modelId="{12EBF467-1464-4745-B8BD-F6B8AF193203}" type="presParOf" srcId="{F182E7C7-BE8D-43B4-BD2E-E441F11B0EC9}" destId="{C92E28EE-3B8E-4EAC-A84C-9BB470BAEBD3}" srcOrd="4" destOrd="0" presId="urn:microsoft.com/office/officeart/2005/8/layout/process1"/>
    <dgm:cxn modelId="{F6EE0AD1-FCF2-4DB6-8BB1-865A349DCC32}" type="presParOf" srcId="{F182E7C7-BE8D-43B4-BD2E-E441F11B0EC9}" destId="{0232EE48-A093-425A-B7DD-9382A9A82B69}" srcOrd="5" destOrd="0" presId="urn:microsoft.com/office/officeart/2005/8/layout/process1"/>
    <dgm:cxn modelId="{F35A660C-48DF-4A6E-A352-F2CE563B8E0E}" type="presParOf" srcId="{0232EE48-A093-425A-B7DD-9382A9A82B69}" destId="{014E6F5E-5FD1-497A-82AA-6CCE9F32F02A}" srcOrd="0" destOrd="0" presId="urn:microsoft.com/office/officeart/2005/8/layout/process1"/>
    <dgm:cxn modelId="{67A31B2A-BD89-4427-A367-D5EA652B6A74}" type="presParOf" srcId="{F182E7C7-BE8D-43B4-BD2E-E441F11B0EC9}" destId="{78290B96-5307-401A-AC69-5D80510A0E55}" srcOrd="6" destOrd="0" presId="urn:microsoft.com/office/officeart/2005/8/layout/process1"/>
    <dgm:cxn modelId="{B4922BFA-D550-40F9-AA2B-051CB65CD862}" type="presParOf" srcId="{F182E7C7-BE8D-43B4-BD2E-E441F11B0EC9}" destId="{ECDEAFC0-D2D4-444C-99D3-AA9FE966D2FA}" srcOrd="7" destOrd="0" presId="urn:microsoft.com/office/officeart/2005/8/layout/process1"/>
    <dgm:cxn modelId="{EEBF950A-9B1C-474F-8406-6787AA3DE2F6}" type="presParOf" srcId="{ECDEAFC0-D2D4-444C-99D3-AA9FE966D2FA}" destId="{8E7585BD-588A-460B-AE3E-1D0E831065EE}" srcOrd="0" destOrd="0" presId="urn:microsoft.com/office/officeart/2005/8/layout/process1"/>
    <dgm:cxn modelId="{7C567AE4-F2B6-4304-BDF8-89394F898635}" type="presParOf" srcId="{F182E7C7-BE8D-43B4-BD2E-E441F11B0EC9}" destId="{800CA058-3E59-4D5B-814F-86421336B569}" srcOrd="8" destOrd="0" presId="urn:microsoft.com/office/officeart/2005/8/layout/process1"/>
    <dgm:cxn modelId="{57AC8D64-7373-4FF8-9DAF-2AB4813C637D}" type="presParOf" srcId="{F182E7C7-BE8D-43B4-BD2E-E441F11B0EC9}" destId="{497ECEF1-6868-4953-B8D9-B3EFE40EB561}" srcOrd="9" destOrd="0" presId="urn:microsoft.com/office/officeart/2005/8/layout/process1"/>
    <dgm:cxn modelId="{564B4467-CC04-4291-B2F4-4FB9CF3387A8}" type="presParOf" srcId="{497ECEF1-6868-4953-B8D9-B3EFE40EB561}" destId="{C02454E0-9EAC-40BD-8743-7CD6918199E1}" srcOrd="0" destOrd="0" presId="urn:microsoft.com/office/officeart/2005/8/layout/process1"/>
    <dgm:cxn modelId="{EBEEE007-2AA5-4051-A30C-48C7AAC71CB4}" type="presParOf" srcId="{F182E7C7-BE8D-43B4-BD2E-E441F11B0EC9}" destId="{8B6FDE7D-3B12-44EC-96DF-81E9A748C3E4}" srcOrd="10" destOrd="0" presId="urn:microsoft.com/office/officeart/2005/8/layout/process1"/>
    <dgm:cxn modelId="{E34793AD-AC4B-40CD-8960-DCB0E7071C1C}" type="presParOf" srcId="{F182E7C7-BE8D-43B4-BD2E-E441F11B0EC9}" destId="{411F2F9D-AC4D-479F-87E7-94C2819AD207}" srcOrd="11" destOrd="0" presId="urn:microsoft.com/office/officeart/2005/8/layout/process1"/>
    <dgm:cxn modelId="{441DD9AA-59D9-48A6-BE11-92D95998DAEF}" type="presParOf" srcId="{411F2F9D-AC4D-479F-87E7-94C2819AD207}" destId="{5B1E3737-553F-4ADB-B544-04A5EE948E41}" srcOrd="0" destOrd="0" presId="urn:microsoft.com/office/officeart/2005/8/layout/process1"/>
    <dgm:cxn modelId="{8809F7CC-5636-4D60-8B8D-C44B67F16D28}" type="presParOf" srcId="{F182E7C7-BE8D-43B4-BD2E-E441F11B0EC9}" destId="{89E41C2E-B5DF-47BF-A59B-12A48D28024D}" srcOrd="12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My 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DevOps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F182E7C7-BE8D-43B4-BD2E-E441F11B0EC9}" type="pres">
      <dgm:prSet presAssocID="{8076B1D2-9A6B-4556-81E1-CDB9DBCAFC02}" presName="Name0" presStyleCnt="0">
        <dgm:presLayoutVars>
          <dgm:dir/>
          <dgm:resizeHandles val="exact"/>
        </dgm:presLayoutVars>
      </dgm:prSet>
      <dgm:spPr/>
    </dgm:pt>
    <dgm:pt modelId="{794FBE15-B5D7-4583-9FDC-285A56537FEE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FE1F6CCD-A836-42B6-9FC0-4A1666C040A0}" type="pres">
      <dgm:prSet presAssocID="{A6CFF4FD-3A00-4A82-8B39-690D8BA99FDF}" presName="sibTrans" presStyleLbl="sibTrans2D1" presStyleIdx="0" presStyleCnt="6"/>
      <dgm:spPr/>
    </dgm:pt>
    <dgm:pt modelId="{E43DF904-4948-40EE-A829-93BD13B63E8C}" type="pres">
      <dgm:prSet presAssocID="{A6CFF4FD-3A00-4A82-8B39-690D8BA99FDF}" presName="connectorText" presStyleLbl="sibTrans2D1" presStyleIdx="0" presStyleCnt="6"/>
      <dgm:spPr/>
    </dgm:pt>
    <dgm:pt modelId="{43C7A95B-D2C8-47B1-91E8-0747E15DB3F8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6335BB7A-AA58-41F6-99CA-30A8AA79922E}" type="pres">
      <dgm:prSet presAssocID="{A336F23F-E974-4CA6-BC92-D3120440E599}" presName="sibTrans" presStyleLbl="sibTrans2D1" presStyleIdx="1" presStyleCnt="6"/>
      <dgm:spPr/>
    </dgm:pt>
    <dgm:pt modelId="{199885E8-CD5E-486C-B9E5-8044FB89704C}" type="pres">
      <dgm:prSet presAssocID="{A336F23F-E974-4CA6-BC92-D3120440E599}" presName="connectorText" presStyleLbl="sibTrans2D1" presStyleIdx="1" presStyleCnt="6"/>
      <dgm:spPr/>
    </dgm:pt>
    <dgm:pt modelId="{C92E28EE-3B8E-4EAC-A84C-9BB470BAEBD3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0232EE48-A093-425A-B7DD-9382A9A82B69}" type="pres">
      <dgm:prSet presAssocID="{1D9FC2C2-89B9-49F2-AA10-04E418D45891}" presName="sibTrans" presStyleLbl="sibTrans2D1" presStyleIdx="2" presStyleCnt="6"/>
      <dgm:spPr/>
    </dgm:pt>
    <dgm:pt modelId="{014E6F5E-5FD1-497A-82AA-6CCE9F32F02A}" type="pres">
      <dgm:prSet presAssocID="{1D9FC2C2-89B9-49F2-AA10-04E418D45891}" presName="connectorText" presStyleLbl="sibTrans2D1" presStyleIdx="2" presStyleCnt="6"/>
      <dgm:spPr/>
    </dgm:pt>
    <dgm:pt modelId="{78290B96-5307-401A-AC69-5D80510A0E55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ECDEAFC0-D2D4-444C-99D3-AA9FE966D2FA}" type="pres">
      <dgm:prSet presAssocID="{04C33913-809A-4405-8DC2-5258DE7676E6}" presName="sibTrans" presStyleLbl="sibTrans2D1" presStyleIdx="3" presStyleCnt="6"/>
      <dgm:spPr/>
    </dgm:pt>
    <dgm:pt modelId="{8E7585BD-588A-460B-AE3E-1D0E831065EE}" type="pres">
      <dgm:prSet presAssocID="{04C33913-809A-4405-8DC2-5258DE7676E6}" presName="connectorText" presStyleLbl="sibTrans2D1" presStyleIdx="3" presStyleCnt="6"/>
      <dgm:spPr/>
    </dgm:pt>
    <dgm:pt modelId="{800CA058-3E59-4D5B-814F-86421336B569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497ECEF1-6868-4953-B8D9-B3EFE40EB561}" type="pres">
      <dgm:prSet presAssocID="{0EDD8B8B-C01F-4877-9588-1AF4E8355932}" presName="sibTrans" presStyleLbl="sibTrans2D1" presStyleIdx="4" presStyleCnt="6"/>
      <dgm:spPr/>
    </dgm:pt>
    <dgm:pt modelId="{C02454E0-9EAC-40BD-8743-7CD6918199E1}" type="pres">
      <dgm:prSet presAssocID="{0EDD8B8B-C01F-4877-9588-1AF4E8355932}" presName="connectorText" presStyleLbl="sibTrans2D1" presStyleIdx="4" presStyleCnt="6"/>
      <dgm:spPr/>
    </dgm:pt>
    <dgm:pt modelId="{8B6FDE7D-3B12-44EC-96DF-81E9A748C3E4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411F2F9D-AC4D-479F-87E7-94C2819AD207}" type="pres">
      <dgm:prSet presAssocID="{C999B0E1-E9CF-4E92-B3EA-78F410FCB8A8}" presName="sibTrans" presStyleLbl="sibTrans2D1" presStyleIdx="5" presStyleCnt="6"/>
      <dgm:spPr/>
    </dgm:pt>
    <dgm:pt modelId="{5B1E3737-553F-4ADB-B544-04A5EE948E41}" type="pres">
      <dgm:prSet presAssocID="{C999B0E1-E9CF-4E92-B3EA-78F410FCB8A8}" presName="connectorText" presStyleLbl="sibTrans2D1" presStyleIdx="5" presStyleCnt="6"/>
      <dgm:spPr/>
    </dgm:pt>
    <dgm:pt modelId="{89E41C2E-B5DF-47BF-A59B-12A48D28024D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5CC42808-400B-463F-BB40-079128E68171}" type="presOf" srcId="{A6CFF4FD-3A00-4A82-8B39-690D8BA99FDF}" destId="{FE1F6CCD-A836-42B6-9FC0-4A1666C040A0}" srcOrd="0" destOrd="0" presId="urn:microsoft.com/office/officeart/2005/8/layout/process1"/>
    <dgm:cxn modelId="{0C945015-CC20-46B2-B46A-25380742483A}" type="presOf" srcId="{BED7ED79-7795-4F4E-A69A-CE378FCF7DE4}" destId="{8B6FDE7D-3B12-44EC-96DF-81E9A748C3E4}" srcOrd="0" destOrd="0" presId="urn:microsoft.com/office/officeart/2005/8/layout/process1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C4972734-277F-46E3-8940-5A290BA18027}" type="presOf" srcId="{73A6D06F-32E5-47BA-BC13-3B80C47B0084}" destId="{794FBE15-B5D7-4583-9FDC-285A56537FEE}" srcOrd="0" destOrd="0" presId="urn:microsoft.com/office/officeart/2005/8/layout/process1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094A64B-2F7C-4A5A-A818-149359537ABF}" type="presOf" srcId="{A336F23F-E974-4CA6-BC92-D3120440E599}" destId="{199885E8-CD5E-486C-B9E5-8044FB89704C}" srcOrd="1" destOrd="0" presId="urn:microsoft.com/office/officeart/2005/8/layout/process1"/>
    <dgm:cxn modelId="{778C3353-DE83-4C08-B945-94175B7FB277}" type="presOf" srcId="{1D9FC2C2-89B9-49F2-AA10-04E418D45891}" destId="{0232EE48-A093-425A-B7DD-9382A9A82B69}" srcOrd="0" destOrd="0" presId="urn:microsoft.com/office/officeart/2005/8/layout/process1"/>
    <dgm:cxn modelId="{E3584F59-96E4-454D-917D-DC059CEFA1EB}" type="presOf" srcId="{04C33913-809A-4405-8DC2-5258DE7676E6}" destId="{8E7585BD-588A-460B-AE3E-1D0E831065EE}" srcOrd="1" destOrd="0" presId="urn:microsoft.com/office/officeart/2005/8/layout/process1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6BB0174-F005-49C8-A179-A7C272F2E509}" type="presOf" srcId="{A336F23F-E974-4CA6-BC92-D3120440E599}" destId="{6335BB7A-AA58-41F6-99CA-30A8AA79922E}" srcOrd="0" destOrd="0" presId="urn:microsoft.com/office/officeart/2005/8/layout/process1"/>
    <dgm:cxn modelId="{21525A79-3798-4C45-B4F1-86935C770873}" type="presOf" srcId="{F33D4776-2505-4E32-A067-4BCD16A07F49}" destId="{800CA058-3E59-4D5B-814F-86421336B569}" srcOrd="0" destOrd="0" presId="urn:microsoft.com/office/officeart/2005/8/layout/process1"/>
    <dgm:cxn modelId="{B823387C-F590-4EF2-8EE9-7860F4BD5CE3}" type="presOf" srcId="{04C33913-809A-4405-8DC2-5258DE7676E6}" destId="{ECDEAFC0-D2D4-444C-99D3-AA9FE966D2FA}" srcOrd="0" destOrd="0" presId="urn:microsoft.com/office/officeart/2005/8/layout/process1"/>
    <dgm:cxn modelId="{735F0E84-FFE5-4397-BD1C-A6A4271AD444}" type="presOf" srcId="{C999B0E1-E9CF-4E92-B3EA-78F410FCB8A8}" destId="{5B1E3737-553F-4ADB-B544-04A5EE948E41}" srcOrd="1" destOrd="0" presId="urn:microsoft.com/office/officeart/2005/8/layout/process1"/>
    <dgm:cxn modelId="{173BF58D-79DC-4C71-807A-D1CC691BBDA5}" type="presOf" srcId="{8076B1D2-9A6B-4556-81E1-CDB9DBCAFC02}" destId="{F182E7C7-BE8D-43B4-BD2E-E441F11B0EC9}" srcOrd="0" destOrd="0" presId="urn:microsoft.com/office/officeart/2005/8/layout/process1"/>
    <dgm:cxn modelId="{D7401E90-CFD0-4944-B036-B0F3439FCCE4}" type="presOf" srcId="{D47F945A-1836-4AE1-ADD5-550AF04AE4C2}" destId="{89E41C2E-B5DF-47BF-A59B-12A48D28024D}" srcOrd="0" destOrd="0" presId="urn:microsoft.com/office/officeart/2005/8/layout/process1"/>
    <dgm:cxn modelId="{64EF8FA7-A65F-41F6-B677-FBC0EBF0D50A}" type="presOf" srcId="{A6CFF4FD-3A00-4A82-8B39-690D8BA99FDF}" destId="{E43DF904-4948-40EE-A829-93BD13B63E8C}" srcOrd="1" destOrd="0" presId="urn:microsoft.com/office/officeart/2005/8/layout/process1"/>
    <dgm:cxn modelId="{8F5076B2-A8AE-4970-990F-8BD4A4854270}" type="presOf" srcId="{0EDD8B8B-C01F-4877-9588-1AF4E8355932}" destId="{497ECEF1-6868-4953-B8D9-B3EFE40EB561}" srcOrd="0" destOrd="0" presId="urn:microsoft.com/office/officeart/2005/8/layout/process1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CBC99BC4-A162-40AE-9B50-A91895CBA7FB}" type="presOf" srcId="{0EDD8B8B-C01F-4877-9588-1AF4E8355932}" destId="{C02454E0-9EAC-40BD-8743-7CD6918199E1}" srcOrd="1" destOrd="0" presId="urn:microsoft.com/office/officeart/2005/8/layout/process1"/>
    <dgm:cxn modelId="{948FE6C5-7FCA-4972-81A8-93BDF15CF72B}" type="presOf" srcId="{1D9FC2C2-89B9-49F2-AA10-04E418D45891}" destId="{014E6F5E-5FD1-497A-82AA-6CCE9F32F02A}" srcOrd="1" destOrd="0" presId="urn:microsoft.com/office/officeart/2005/8/layout/process1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62762ADF-AC2E-49D4-916A-60A8750F4A3F}" type="presOf" srcId="{7F499877-5792-48DE-B8F2-B386E6168FFF}" destId="{C92E28EE-3B8E-4EAC-A84C-9BB470BAEBD3}" srcOrd="0" destOrd="0" presId="urn:microsoft.com/office/officeart/2005/8/layout/process1"/>
    <dgm:cxn modelId="{5C7ACFE4-AB65-4ACF-A280-88732BA77416}" type="presOf" srcId="{02519FC7-16CF-4060-8C5B-071ADE13F8CB}" destId="{78290B96-5307-401A-AC69-5D80510A0E55}" srcOrd="0" destOrd="0" presId="urn:microsoft.com/office/officeart/2005/8/layout/process1"/>
    <dgm:cxn modelId="{81B9BFE8-CE4E-4B82-9965-FF65AE356513}" type="presOf" srcId="{0744B6F9-8FAB-428D-8256-065250601EFC}" destId="{43C7A95B-D2C8-47B1-91E8-0747E15DB3F8}" srcOrd="0" destOrd="0" presId="urn:microsoft.com/office/officeart/2005/8/layout/process1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83D7AEF9-1ED9-4348-B6D9-4A763CE6652D}" type="presOf" srcId="{C999B0E1-E9CF-4E92-B3EA-78F410FCB8A8}" destId="{411F2F9D-AC4D-479F-87E7-94C2819AD207}" srcOrd="0" destOrd="0" presId="urn:microsoft.com/office/officeart/2005/8/layout/process1"/>
    <dgm:cxn modelId="{AF1E418A-7372-4CE1-BCCF-3EDF6B00FBB6}" type="presParOf" srcId="{F182E7C7-BE8D-43B4-BD2E-E441F11B0EC9}" destId="{794FBE15-B5D7-4583-9FDC-285A56537FEE}" srcOrd="0" destOrd="0" presId="urn:microsoft.com/office/officeart/2005/8/layout/process1"/>
    <dgm:cxn modelId="{E12DFD62-35DD-4426-B2A0-41FCACC27B62}" type="presParOf" srcId="{F182E7C7-BE8D-43B4-BD2E-E441F11B0EC9}" destId="{FE1F6CCD-A836-42B6-9FC0-4A1666C040A0}" srcOrd="1" destOrd="0" presId="urn:microsoft.com/office/officeart/2005/8/layout/process1"/>
    <dgm:cxn modelId="{3DD8FF66-9E8E-4E49-AB34-B11CE02D9469}" type="presParOf" srcId="{FE1F6CCD-A836-42B6-9FC0-4A1666C040A0}" destId="{E43DF904-4948-40EE-A829-93BD13B63E8C}" srcOrd="0" destOrd="0" presId="urn:microsoft.com/office/officeart/2005/8/layout/process1"/>
    <dgm:cxn modelId="{0512D510-9A7A-46FB-A0EA-D6AED61D32F5}" type="presParOf" srcId="{F182E7C7-BE8D-43B4-BD2E-E441F11B0EC9}" destId="{43C7A95B-D2C8-47B1-91E8-0747E15DB3F8}" srcOrd="2" destOrd="0" presId="urn:microsoft.com/office/officeart/2005/8/layout/process1"/>
    <dgm:cxn modelId="{6A2FCDDE-085D-40E9-91C2-FF22E25FB74A}" type="presParOf" srcId="{F182E7C7-BE8D-43B4-BD2E-E441F11B0EC9}" destId="{6335BB7A-AA58-41F6-99CA-30A8AA79922E}" srcOrd="3" destOrd="0" presId="urn:microsoft.com/office/officeart/2005/8/layout/process1"/>
    <dgm:cxn modelId="{7B027E6E-E1E2-42A3-9146-368D55756C14}" type="presParOf" srcId="{6335BB7A-AA58-41F6-99CA-30A8AA79922E}" destId="{199885E8-CD5E-486C-B9E5-8044FB89704C}" srcOrd="0" destOrd="0" presId="urn:microsoft.com/office/officeart/2005/8/layout/process1"/>
    <dgm:cxn modelId="{12EBF467-1464-4745-B8BD-F6B8AF193203}" type="presParOf" srcId="{F182E7C7-BE8D-43B4-BD2E-E441F11B0EC9}" destId="{C92E28EE-3B8E-4EAC-A84C-9BB470BAEBD3}" srcOrd="4" destOrd="0" presId="urn:microsoft.com/office/officeart/2005/8/layout/process1"/>
    <dgm:cxn modelId="{F6EE0AD1-FCF2-4DB6-8BB1-865A349DCC32}" type="presParOf" srcId="{F182E7C7-BE8D-43B4-BD2E-E441F11B0EC9}" destId="{0232EE48-A093-425A-B7DD-9382A9A82B69}" srcOrd="5" destOrd="0" presId="urn:microsoft.com/office/officeart/2005/8/layout/process1"/>
    <dgm:cxn modelId="{F35A660C-48DF-4A6E-A352-F2CE563B8E0E}" type="presParOf" srcId="{0232EE48-A093-425A-B7DD-9382A9A82B69}" destId="{014E6F5E-5FD1-497A-82AA-6CCE9F32F02A}" srcOrd="0" destOrd="0" presId="urn:microsoft.com/office/officeart/2005/8/layout/process1"/>
    <dgm:cxn modelId="{67A31B2A-BD89-4427-A367-D5EA652B6A74}" type="presParOf" srcId="{F182E7C7-BE8D-43B4-BD2E-E441F11B0EC9}" destId="{78290B96-5307-401A-AC69-5D80510A0E55}" srcOrd="6" destOrd="0" presId="urn:microsoft.com/office/officeart/2005/8/layout/process1"/>
    <dgm:cxn modelId="{B4922BFA-D550-40F9-AA2B-051CB65CD862}" type="presParOf" srcId="{F182E7C7-BE8D-43B4-BD2E-E441F11B0EC9}" destId="{ECDEAFC0-D2D4-444C-99D3-AA9FE966D2FA}" srcOrd="7" destOrd="0" presId="urn:microsoft.com/office/officeart/2005/8/layout/process1"/>
    <dgm:cxn modelId="{EEBF950A-9B1C-474F-8406-6787AA3DE2F6}" type="presParOf" srcId="{ECDEAFC0-D2D4-444C-99D3-AA9FE966D2FA}" destId="{8E7585BD-588A-460B-AE3E-1D0E831065EE}" srcOrd="0" destOrd="0" presId="urn:microsoft.com/office/officeart/2005/8/layout/process1"/>
    <dgm:cxn modelId="{7C567AE4-F2B6-4304-BDF8-89394F898635}" type="presParOf" srcId="{F182E7C7-BE8D-43B4-BD2E-E441F11B0EC9}" destId="{800CA058-3E59-4D5B-814F-86421336B569}" srcOrd="8" destOrd="0" presId="urn:microsoft.com/office/officeart/2005/8/layout/process1"/>
    <dgm:cxn modelId="{57AC8D64-7373-4FF8-9DAF-2AB4813C637D}" type="presParOf" srcId="{F182E7C7-BE8D-43B4-BD2E-E441F11B0EC9}" destId="{497ECEF1-6868-4953-B8D9-B3EFE40EB561}" srcOrd="9" destOrd="0" presId="urn:microsoft.com/office/officeart/2005/8/layout/process1"/>
    <dgm:cxn modelId="{564B4467-CC04-4291-B2F4-4FB9CF3387A8}" type="presParOf" srcId="{497ECEF1-6868-4953-B8D9-B3EFE40EB561}" destId="{C02454E0-9EAC-40BD-8743-7CD6918199E1}" srcOrd="0" destOrd="0" presId="urn:microsoft.com/office/officeart/2005/8/layout/process1"/>
    <dgm:cxn modelId="{EBEEE007-2AA5-4051-A30C-48C7AAC71CB4}" type="presParOf" srcId="{F182E7C7-BE8D-43B4-BD2E-E441F11B0EC9}" destId="{8B6FDE7D-3B12-44EC-96DF-81E9A748C3E4}" srcOrd="10" destOrd="0" presId="urn:microsoft.com/office/officeart/2005/8/layout/process1"/>
    <dgm:cxn modelId="{E34793AD-AC4B-40CD-8960-DCB0E7071C1C}" type="presParOf" srcId="{F182E7C7-BE8D-43B4-BD2E-E441F11B0EC9}" destId="{411F2F9D-AC4D-479F-87E7-94C2819AD207}" srcOrd="11" destOrd="0" presId="urn:microsoft.com/office/officeart/2005/8/layout/process1"/>
    <dgm:cxn modelId="{441DD9AA-59D9-48A6-BE11-92D95998DAEF}" type="presParOf" srcId="{411F2F9D-AC4D-479F-87E7-94C2819AD207}" destId="{5B1E3737-553F-4ADB-B544-04A5EE948E41}" srcOrd="0" destOrd="0" presId="urn:microsoft.com/office/officeart/2005/8/layout/process1"/>
    <dgm:cxn modelId="{8809F7CC-5636-4D60-8B8D-C44B67F16D28}" type="presParOf" srcId="{F182E7C7-BE8D-43B4-BD2E-E441F11B0EC9}" destId="{89E41C2E-B5DF-47BF-A59B-12A48D28024D}" srcOrd="12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My 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DevOps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F182E7C7-BE8D-43B4-BD2E-E441F11B0EC9}" type="pres">
      <dgm:prSet presAssocID="{8076B1D2-9A6B-4556-81E1-CDB9DBCAFC02}" presName="Name0" presStyleCnt="0">
        <dgm:presLayoutVars>
          <dgm:dir/>
          <dgm:resizeHandles val="exact"/>
        </dgm:presLayoutVars>
      </dgm:prSet>
      <dgm:spPr/>
    </dgm:pt>
    <dgm:pt modelId="{794FBE15-B5D7-4583-9FDC-285A56537FEE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FE1F6CCD-A836-42B6-9FC0-4A1666C040A0}" type="pres">
      <dgm:prSet presAssocID="{A6CFF4FD-3A00-4A82-8B39-690D8BA99FDF}" presName="sibTrans" presStyleLbl="sibTrans2D1" presStyleIdx="0" presStyleCnt="6"/>
      <dgm:spPr/>
    </dgm:pt>
    <dgm:pt modelId="{E43DF904-4948-40EE-A829-93BD13B63E8C}" type="pres">
      <dgm:prSet presAssocID="{A6CFF4FD-3A00-4A82-8B39-690D8BA99FDF}" presName="connectorText" presStyleLbl="sibTrans2D1" presStyleIdx="0" presStyleCnt="6"/>
      <dgm:spPr/>
    </dgm:pt>
    <dgm:pt modelId="{43C7A95B-D2C8-47B1-91E8-0747E15DB3F8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6335BB7A-AA58-41F6-99CA-30A8AA79922E}" type="pres">
      <dgm:prSet presAssocID="{A336F23F-E974-4CA6-BC92-D3120440E599}" presName="sibTrans" presStyleLbl="sibTrans2D1" presStyleIdx="1" presStyleCnt="6"/>
      <dgm:spPr/>
    </dgm:pt>
    <dgm:pt modelId="{199885E8-CD5E-486C-B9E5-8044FB89704C}" type="pres">
      <dgm:prSet presAssocID="{A336F23F-E974-4CA6-BC92-D3120440E599}" presName="connectorText" presStyleLbl="sibTrans2D1" presStyleIdx="1" presStyleCnt="6"/>
      <dgm:spPr/>
    </dgm:pt>
    <dgm:pt modelId="{C92E28EE-3B8E-4EAC-A84C-9BB470BAEBD3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0232EE48-A093-425A-B7DD-9382A9A82B69}" type="pres">
      <dgm:prSet presAssocID="{1D9FC2C2-89B9-49F2-AA10-04E418D45891}" presName="sibTrans" presStyleLbl="sibTrans2D1" presStyleIdx="2" presStyleCnt="6"/>
      <dgm:spPr/>
    </dgm:pt>
    <dgm:pt modelId="{014E6F5E-5FD1-497A-82AA-6CCE9F32F02A}" type="pres">
      <dgm:prSet presAssocID="{1D9FC2C2-89B9-49F2-AA10-04E418D45891}" presName="connectorText" presStyleLbl="sibTrans2D1" presStyleIdx="2" presStyleCnt="6"/>
      <dgm:spPr/>
    </dgm:pt>
    <dgm:pt modelId="{78290B96-5307-401A-AC69-5D80510A0E55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ECDEAFC0-D2D4-444C-99D3-AA9FE966D2FA}" type="pres">
      <dgm:prSet presAssocID="{04C33913-809A-4405-8DC2-5258DE7676E6}" presName="sibTrans" presStyleLbl="sibTrans2D1" presStyleIdx="3" presStyleCnt="6"/>
      <dgm:spPr/>
    </dgm:pt>
    <dgm:pt modelId="{8E7585BD-588A-460B-AE3E-1D0E831065EE}" type="pres">
      <dgm:prSet presAssocID="{04C33913-809A-4405-8DC2-5258DE7676E6}" presName="connectorText" presStyleLbl="sibTrans2D1" presStyleIdx="3" presStyleCnt="6"/>
      <dgm:spPr/>
    </dgm:pt>
    <dgm:pt modelId="{800CA058-3E59-4D5B-814F-86421336B569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497ECEF1-6868-4953-B8D9-B3EFE40EB561}" type="pres">
      <dgm:prSet presAssocID="{0EDD8B8B-C01F-4877-9588-1AF4E8355932}" presName="sibTrans" presStyleLbl="sibTrans2D1" presStyleIdx="4" presStyleCnt="6"/>
      <dgm:spPr/>
    </dgm:pt>
    <dgm:pt modelId="{C02454E0-9EAC-40BD-8743-7CD6918199E1}" type="pres">
      <dgm:prSet presAssocID="{0EDD8B8B-C01F-4877-9588-1AF4E8355932}" presName="connectorText" presStyleLbl="sibTrans2D1" presStyleIdx="4" presStyleCnt="6"/>
      <dgm:spPr/>
    </dgm:pt>
    <dgm:pt modelId="{8B6FDE7D-3B12-44EC-96DF-81E9A748C3E4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411F2F9D-AC4D-479F-87E7-94C2819AD207}" type="pres">
      <dgm:prSet presAssocID="{C999B0E1-E9CF-4E92-B3EA-78F410FCB8A8}" presName="sibTrans" presStyleLbl="sibTrans2D1" presStyleIdx="5" presStyleCnt="6"/>
      <dgm:spPr/>
    </dgm:pt>
    <dgm:pt modelId="{5B1E3737-553F-4ADB-B544-04A5EE948E41}" type="pres">
      <dgm:prSet presAssocID="{C999B0E1-E9CF-4E92-B3EA-78F410FCB8A8}" presName="connectorText" presStyleLbl="sibTrans2D1" presStyleIdx="5" presStyleCnt="6"/>
      <dgm:spPr/>
    </dgm:pt>
    <dgm:pt modelId="{89E41C2E-B5DF-47BF-A59B-12A48D28024D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5CC42808-400B-463F-BB40-079128E68171}" type="presOf" srcId="{A6CFF4FD-3A00-4A82-8B39-690D8BA99FDF}" destId="{FE1F6CCD-A836-42B6-9FC0-4A1666C040A0}" srcOrd="0" destOrd="0" presId="urn:microsoft.com/office/officeart/2005/8/layout/process1"/>
    <dgm:cxn modelId="{0C945015-CC20-46B2-B46A-25380742483A}" type="presOf" srcId="{BED7ED79-7795-4F4E-A69A-CE378FCF7DE4}" destId="{8B6FDE7D-3B12-44EC-96DF-81E9A748C3E4}" srcOrd="0" destOrd="0" presId="urn:microsoft.com/office/officeart/2005/8/layout/process1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C4972734-277F-46E3-8940-5A290BA18027}" type="presOf" srcId="{73A6D06F-32E5-47BA-BC13-3B80C47B0084}" destId="{794FBE15-B5D7-4583-9FDC-285A56537FEE}" srcOrd="0" destOrd="0" presId="urn:microsoft.com/office/officeart/2005/8/layout/process1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094A64B-2F7C-4A5A-A818-149359537ABF}" type="presOf" srcId="{A336F23F-E974-4CA6-BC92-D3120440E599}" destId="{199885E8-CD5E-486C-B9E5-8044FB89704C}" srcOrd="1" destOrd="0" presId="urn:microsoft.com/office/officeart/2005/8/layout/process1"/>
    <dgm:cxn modelId="{778C3353-DE83-4C08-B945-94175B7FB277}" type="presOf" srcId="{1D9FC2C2-89B9-49F2-AA10-04E418D45891}" destId="{0232EE48-A093-425A-B7DD-9382A9A82B69}" srcOrd="0" destOrd="0" presId="urn:microsoft.com/office/officeart/2005/8/layout/process1"/>
    <dgm:cxn modelId="{E3584F59-96E4-454D-917D-DC059CEFA1EB}" type="presOf" srcId="{04C33913-809A-4405-8DC2-5258DE7676E6}" destId="{8E7585BD-588A-460B-AE3E-1D0E831065EE}" srcOrd="1" destOrd="0" presId="urn:microsoft.com/office/officeart/2005/8/layout/process1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6BB0174-F005-49C8-A179-A7C272F2E509}" type="presOf" srcId="{A336F23F-E974-4CA6-BC92-D3120440E599}" destId="{6335BB7A-AA58-41F6-99CA-30A8AA79922E}" srcOrd="0" destOrd="0" presId="urn:microsoft.com/office/officeart/2005/8/layout/process1"/>
    <dgm:cxn modelId="{21525A79-3798-4C45-B4F1-86935C770873}" type="presOf" srcId="{F33D4776-2505-4E32-A067-4BCD16A07F49}" destId="{800CA058-3E59-4D5B-814F-86421336B569}" srcOrd="0" destOrd="0" presId="urn:microsoft.com/office/officeart/2005/8/layout/process1"/>
    <dgm:cxn modelId="{B823387C-F590-4EF2-8EE9-7860F4BD5CE3}" type="presOf" srcId="{04C33913-809A-4405-8DC2-5258DE7676E6}" destId="{ECDEAFC0-D2D4-444C-99D3-AA9FE966D2FA}" srcOrd="0" destOrd="0" presId="urn:microsoft.com/office/officeart/2005/8/layout/process1"/>
    <dgm:cxn modelId="{735F0E84-FFE5-4397-BD1C-A6A4271AD444}" type="presOf" srcId="{C999B0E1-E9CF-4E92-B3EA-78F410FCB8A8}" destId="{5B1E3737-553F-4ADB-B544-04A5EE948E41}" srcOrd="1" destOrd="0" presId="urn:microsoft.com/office/officeart/2005/8/layout/process1"/>
    <dgm:cxn modelId="{173BF58D-79DC-4C71-807A-D1CC691BBDA5}" type="presOf" srcId="{8076B1D2-9A6B-4556-81E1-CDB9DBCAFC02}" destId="{F182E7C7-BE8D-43B4-BD2E-E441F11B0EC9}" srcOrd="0" destOrd="0" presId="urn:microsoft.com/office/officeart/2005/8/layout/process1"/>
    <dgm:cxn modelId="{D7401E90-CFD0-4944-B036-B0F3439FCCE4}" type="presOf" srcId="{D47F945A-1836-4AE1-ADD5-550AF04AE4C2}" destId="{89E41C2E-B5DF-47BF-A59B-12A48D28024D}" srcOrd="0" destOrd="0" presId="urn:microsoft.com/office/officeart/2005/8/layout/process1"/>
    <dgm:cxn modelId="{64EF8FA7-A65F-41F6-B677-FBC0EBF0D50A}" type="presOf" srcId="{A6CFF4FD-3A00-4A82-8B39-690D8BA99FDF}" destId="{E43DF904-4948-40EE-A829-93BD13B63E8C}" srcOrd="1" destOrd="0" presId="urn:microsoft.com/office/officeart/2005/8/layout/process1"/>
    <dgm:cxn modelId="{8F5076B2-A8AE-4970-990F-8BD4A4854270}" type="presOf" srcId="{0EDD8B8B-C01F-4877-9588-1AF4E8355932}" destId="{497ECEF1-6868-4953-B8D9-B3EFE40EB561}" srcOrd="0" destOrd="0" presId="urn:microsoft.com/office/officeart/2005/8/layout/process1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CBC99BC4-A162-40AE-9B50-A91895CBA7FB}" type="presOf" srcId="{0EDD8B8B-C01F-4877-9588-1AF4E8355932}" destId="{C02454E0-9EAC-40BD-8743-7CD6918199E1}" srcOrd="1" destOrd="0" presId="urn:microsoft.com/office/officeart/2005/8/layout/process1"/>
    <dgm:cxn modelId="{948FE6C5-7FCA-4972-81A8-93BDF15CF72B}" type="presOf" srcId="{1D9FC2C2-89B9-49F2-AA10-04E418D45891}" destId="{014E6F5E-5FD1-497A-82AA-6CCE9F32F02A}" srcOrd="1" destOrd="0" presId="urn:microsoft.com/office/officeart/2005/8/layout/process1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62762ADF-AC2E-49D4-916A-60A8750F4A3F}" type="presOf" srcId="{7F499877-5792-48DE-B8F2-B386E6168FFF}" destId="{C92E28EE-3B8E-4EAC-A84C-9BB470BAEBD3}" srcOrd="0" destOrd="0" presId="urn:microsoft.com/office/officeart/2005/8/layout/process1"/>
    <dgm:cxn modelId="{5C7ACFE4-AB65-4ACF-A280-88732BA77416}" type="presOf" srcId="{02519FC7-16CF-4060-8C5B-071ADE13F8CB}" destId="{78290B96-5307-401A-AC69-5D80510A0E55}" srcOrd="0" destOrd="0" presId="urn:microsoft.com/office/officeart/2005/8/layout/process1"/>
    <dgm:cxn modelId="{81B9BFE8-CE4E-4B82-9965-FF65AE356513}" type="presOf" srcId="{0744B6F9-8FAB-428D-8256-065250601EFC}" destId="{43C7A95B-D2C8-47B1-91E8-0747E15DB3F8}" srcOrd="0" destOrd="0" presId="urn:microsoft.com/office/officeart/2005/8/layout/process1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83D7AEF9-1ED9-4348-B6D9-4A763CE6652D}" type="presOf" srcId="{C999B0E1-E9CF-4E92-B3EA-78F410FCB8A8}" destId="{411F2F9D-AC4D-479F-87E7-94C2819AD207}" srcOrd="0" destOrd="0" presId="urn:microsoft.com/office/officeart/2005/8/layout/process1"/>
    <dgm:cxn modelId="{AF1E418A-7372-4CE1-BCCF-3EDF6B00FBB6}" type="presParOf" srcId="{F182E7C7-BE8D-43B4-BD2E-E441F11B0EC9}" destId="{794FBE15-B5D7-4583-9FDC-285A56537FEE}" srcOrd="0" destOrd="0" presId="urn:microsoft.com/office/officeart/2005/8/layout/process1"/>
    <dgm:cxn modelId="{E12DFD62-35DD-4426-B2A0-41FCACC27B62}" type="presParOf" srcId="{F182E7C7-BE8D-43B4-BD2E-E441F11B0EC9}" destId="{FE1F6CCD-A836-42B6-9FC0-4A1666C040A0}" srcOrd="1" destOrd="0" presId="urn:microsoft.com/office/officeart/2005/8/layout/process1"/>
    <dgm:cxn modelId="{3DD8FF66-9E8E-4E49-AB34-B11CE02D9469}" type="presParOf" srcId="{FE1F6CCD-A836-42B6-9FC0-4A1666C040A0}" destId="{E43DF904-4948-40EE-A829-93BD13B63E8C}" srcOrd="0" destOrd="0" presId="urn:microsoft.com/office/officeart/2005/8/layout/process1"/>
    <dgm:cxn modelId="{0512D510-9A7A-46FB-A0EA-D6AED61D32F5}" type="presParOf" srcId="{F182E7C7-BE8D-43B4-BD2E-E441F11B0EC9}" destId="{43C7A95B-D2C8-47B1-91E8-0747E15DB3F8}" srcOrd="2" destOrd="0" presId="urn:microsoft.com/office/officeart/2005/8/layout/process1"/>
    <dgm:cxn modelId="{6A2FCDDE-085D-40E9-91C2-FF22E25FB74A}" type="presParOf" srcId="{F182E7C7-BE8D-43B4-BD2E-E441F11B0EC9}" destId="{6335BB7A-AA58-41F6-99CA-30A8AA79922E}" srcOrd="3" destOrd="0" presId="urn:microsoft.com/office/officeart/2005/8/layout/process1"/>
    <dgm:cxn modelId="{7B027E6E-E1E2-42A3-9146-368D55756C14}" type="presParOf" srcId="{6335BB7A-AA58-41F6-99CA-30A8AA79922E}" destId="{199885E8-CD5E-486C-B9E5-8044FB89704C}" srcOrd="0" destOrd="0" presId="urn:microsoft.com/office/officeart/2005/8/layout/process1"/>
    <dgm:cxn modelId="{12EBF467-1464-4745-B8BD-F6B8AF193203}" type="presParOf" srcId="{F182E7C7-BE8D-43B4-BD2E-E441F11B0EC9}" destId="{C92E28EE-3B8E-4EAC-A84C-9BB470BAEBD3}" srcOrd="4" destOrd="0" presId="urn:microsoft.com/office/officeart/2005/8/layout/process1"/>
    <dgm:cxn modelId="{F6EE0AD1-FCF2-4DB6-8BB1-865A349DCC32}" type="presParOf" srcId="{F182E7C7-BE8D-43B4-BD2E-E441F11B0EC9}" destId="{0232EE48-A093-425A-B7DD-9382A9A82B69}" srcOrd="5" destOrd="0" presId="urn:microsoft.com/office/officeart/2005/8/layout/process1"/>
    <dgm:cxn modelId="{F35A660C-48DF-4A6E-A352-F2CE563B8E0E}" type="presParOf" srcId="{0232EE48-A093-425A-B7DD-9382A9A82B69}" destId="{014E6F5E-5FD1-497A-82AA-6CCE9F32F02A}" srcOrd="0" destOrd="0" presId="urn:microsoft.com/office/officeart/2005/8/layout/process1"/>
    <dgm:cxn modelId="{67A31B2A-BD89-4427-A367-D5EA652B6A74}" type="presParOf" srcId="{F182E7C7-BE8D-43B4-BD2E-E441F11B0EC9}" destId="{78290B96-5307-401A-AC69-5D80510A0E55}" srcOrd="6" destOrd="0" presId="urn:microsoft.com/office/officeart/2005/8/layout/process1"/>
    <dgm:cxn modelId="{B4922BFA-D550-40F9-AA2B-051CB65CD862}" type="presParOf" srcId="{F182E7C7-BE8D-43B4-BD2E-E441F11B0EC9}" destId="{ECDEAFC0-D2D4-444C-99D3-AA9FE966D2FA}" srcOrd="7" destOrd="0" presId="urn:microsoft.com/office/officeart/2005/8/layout/process1"/>
    <dgm:cxn modelId="{EEBF950A-9B1C-474F-8406-6787AA3DE2F6}" type="presParOf" srcId="{ECDEAFC0-D2D4-444C-99D3-AA9FE966D2FA}" destId="{8E7585BD-588A-460B-AE3E-1D0E831065EE}" srcOrd="0" destOrd="0" presId="urn:microsoft.com/office/officeart/2005/8/layout/process1"/>
    <dgm:cxn modelId="{7C567AE4-F2B6-4304-BDF8-89394F898635}" type="presParOf" srcId="{F182E7C7-BE8D-43B4-BD2E-E441F11B0EC9}" destId="{800CA058-3E59-4D5B-814F-86421336B569}" srcOrd="8" destOrd="0" presId="urn:microsoft.com/office/officeart/2005/8/layout/process1"/>
    <dgm:cxn modelId="{57AC8D64-7373-4FF8-9DAF-2AB4813C637D}" type="presParOf" srcId="{F182E7C7-BE8D-43B4-BD2E-E441F11B0EC9}" destId="{497ECEF1-6868-4953-B8D9-B3EFE40EB561}" srcOrd="9" destOrd="0" presId="urn:microsoft.com/office/officeart/2005/8/layout/process1"/>
    <dgm:cxn modelId="{564B4467-CC04-4291-B2F4-4FB9CF3387A8}" type="presParOf" srcId="{497ECEF1-6868-4953-B8D9-B3EFE40EB561}" destId="{C02454E0-9EAC-40BD-8743-7CD6918199E1}" srcOrd="0" destOrd="0" presId="urn:microsoft.com/office/officeart/2005/8/layout/process1"/>
    <dgm:cxn modelId="{EBEEE007-2AA5-4051-A30C-48C7AAC71CB4}" type="presParOf" srcId="{F182E7C7-BE8D-43B4-BD2E-E441F11B0EC9}" destId="{8B6FDE7D-3B12-44EC-96DF-81E9A748C3E4}" srcOrd="10" destOrd="0" presId="urn:microsoft.com/office/officeart/2005/8/layout/process1"/>
    <dgm:cxn modelId="{E34793AD-AC4B-40CD-8960-DCB0E7071C1C}" type="presParOf" srcId="{F182E7C7-BE8D-43B4-BD2E-E441F11B0EC9}" destId="{411F2F9D-AC4D-479F-87E7-94C2819AD207}" srcOrd="11" destOrd="0" presId="urn:microsoft.com/office/officeart/2005/8/layout/process1"/>
    <dgm:cxn modelId="{441DD9AA-59D9-48A6-BE11-92D95998DAEF}" type="presParOf" srcId="{411F2F9D-AC4D-479F-87E7-94C2819AD207}" destId="{5B1E3737-553F-4ADB-B544-04A5EE948E41}" srcOrd="0" destOrd="0" presId="urn:microsoft.com/office/officeart/2005/8/layout/process1"/>
    <dgm:cxn modelId="{8809F7CC-5636-4D60-8B8D-C44B67F16D28}" type="presParOf" srcId="{F182E7C7-BE8D-43B4-BD2E-E441F11B0EC9}" destId="{89E41C2E-B5DF-47BF-A59B-12A48D28024D}" srcOrd="12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076B1D2-9A6B-4556-81E1-CDB9DBCAF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3A6D06F-32E5-47BA-BC13-3B80C47B008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gm:t>
    </dgm:pt>
    <dgm:pt modelId="{BDD7767A-08B2-4121-AB87-61775CA2A7D9}" type="par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CFF4FD-3A00-4A82-8B39-690D8BA99FDF}" type="sibTrans" cxnId="{5EDE5CF3-4C24-4E39-B0EA-6B14DC04F4D9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744B6F9-8FAB-428D-8256-065250601EFC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My Solution</a:t>
          </a:r>
        </a:p>
      </dgm:t>
    </dgm:pt>
    <dgm:pt modelId="{2B5018EE-5EB7-4B5E-9370-ADDC894B9528}" type="par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336F23F-E974-4CA6-BC92-D3120440E599}" type="sibTrans" cxnId="{0282EED2-83C8-409D-AED2-4E42BEE793C4}">
      <dgm:prSet/>
      <dgm:spPr/>
      <dgm:t>
        <a:bodyPr/>
        <a:lstStyle/>
        <a:p>
          <a:endParaRPr lang="en-GB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499877-5792-48DE-B8F2-B386E6168FFF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gm:t>
    </dgm:pt>
    <dgm:pt modelId="{E99E4C76-F153-40E1-AA0A-4B45C8A5781F}" type="parTrans" cxnId="{5C1ACEC0-482F-4CDE-83AE-0372E9928950}">
      <dgm:prSet/>
      <dgm:spPr/>
      <dgm:t>
        <a:bodyPr/>
        <a:lstStyle/>
        <a:p>
          <a:endParaRPr lang="en-GB"/>
        </a:p>
      </dgm:t>
    </dgm:pt>
    <dgm:pt modelId="{1D9FC2C2-89B9-49F2-AA10-04E418D45891}" type="sibTrans" cxnId="{5C1ACEC0-482F-4CDE-83AE-0372E9928950}">
      <dgm:prSet/>
      <dgm:spPr/>
      <dgm:t>
        <a:bodyPr/>
        <a:lstStyle/>
        <a:p>
          <a:endParaRPr lang="en-GB"/>
        </a:p>
      </dgm:t>
    </dgm:pt>
    <dgm:pt modelId="{02519FC7-16CF-4060-8C5B-071ADE13F8CB}">
      <dgm:prSet phldrT="[Text]"/>
      <dgm:spPr>
        <a:solidFill>
          <a:srgbClr val="FC4C02"/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gm:t>
    </dgm:pt>
    <dgm:pt modelId="{57F7485F-1B9D-4E77-9E5A-79698F9B9A73}" type="parTrans" cxnId="{4DBDE635-497B-4924-B7B0-342ACE30706B}">
      <dgm:prSet/>
      <dgm:spPr/>
      <dgm:t>
        <a:bodyPr/>
        <a:lstStyle/>
        <a:p>
          <a:endParaRPr lang="en-GB"/>
        </a:p>
      </dgm:t>
    </dgm:pt>
    <dgm:pt modelId="{04C33913-809A-4405-8DC2-5258DE7676E6}" type="sibTrans" cxnId="{4DBDE635-497B-4924-B7B0-342ACE30706B}">
      <dgm:prSet/>
      <dgm:spPr/>
      <dgm:t>
        <a:bodyPr/>
        <a:lstStyle/>
        <a:p>
          <a:endParaRPr lang="en-GB"/>
        </a:p>
      </dgm:t>
    </dgm:pt>
    <dgm:pt modelId="{F33D4776-2505-4E32-A067-4BCD16A07F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DevOps</a:t>
          </a:r>
        </a:p>
      </dgm:t>
    </dgm:pt>
    <dgm:pt modelId="{B915F919-1F1E-4548-82DD-9C79FBE84B9E}" type="parTrans" cxnId="{8A41BA29-4293-4F30-B7D4-30D80863A5F3}">
      <dgm:prSet/>
      <dgm:spPr/>
      <dgm:t>
        <a:bodyPr/>
        <a:lstStyle/>
        <a:p>
          <a:endParaRPr lang="en-GB"/>
        </a:p>
      </dgm:t>
    </dgm:pt>
    <dgm:pt modelId="{0EDD8B8B-C01F-4877-9588-1AF4E8355932}" type="sibTrans" cxnId="{8A41BA29-4293-4F30-B7D4-30D80863A5F3}">
      <dgm:prSet/>
      <dgm:spPr/>
      <dgm:t>
        <a:bodyPr/>
        <a:lstStyle/>
        <a:p>
          <a:endParaRPr lang="en-GB"/>
        </a:p>
      </dgm:t>
    </dgm:pt>
    <dgm:pt modelId="{D47F945A-1836-4AE1-ADD5-550AF04AE4C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gm:t>
    </dgm:pt>
    <dgm:pt modelId="{39D7241B-5247-4C94-807C-F42FF1C47DC9}" type="parTrans" cxnId="{31BF03EB-C461-4DD9-B6C7-806B87D662F0}">
      <dgm:prSet/>
      <dgm:spPr/>
      <dgm:t>
        <a:bodyPr/>
        <a:lstStyle/>
        <a:p>
          <a:endParaRPr lang="en-GB"/>
        </a:p>
      </dgm:t>
    </dgm:pt>
    <dgm:pt modelId="{2C96FC6D-3EF2-4B57-9BD9-F1220D2E783A}" type="sibTrans" cxnId="{31BF03EB-C461-4DD9-B6C7-806B87D662F0}">
      <dgm:prSet/>
      <dgm:spPr/>
      <dgm:t>
        <a:bodyPr/>
        <a:lstStyle/>
        <a:p>
          <a:endParaRPr lang="en-GB"/>
        </a:p>
      </dgm:t>
    </dgm:pt>
    <dgm:pt modelId="{BED7ED79-7795-4F4E-A69A-CE378FCF7DE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gm:t>
    </dgm:pt>
    <dgm:pt modelId="{D49798DE-C5F2-4E0F-80C8-44373539EB9B}" type="parTrans" cxnId="{B109216D-BD68-478D-9E43-C539752D534B}">
      <dgm:prSet/>
      <dgm:spPr/>
      <dgm:t>
        <a:bodyPr/>
        <a:lstStyle/>
        <a:p>
          <a:endParaRPr lang="en-GB"/>
        </a:p>
      </dgm:t>
    </dgm:pt>
    <dgm:pt modelId="{C999B0E1-E9CF-4E92-B3EA-78F410FCB8A8}" type="sibTrans" cxnId="{B109216D-BD68-478D-9E43-C539752D534B}">
      <dgm:prSet/>
      <dgm:spPr/>
      <dgm:t>
        <a:bodyPr/>
        <a:lstStyle/>
        <a:p>
          <a:endParaRPr lang="en-GB"/>
        </a:p>
      </dgm:t>
    </dgm:pt>
    <dgm:pt modelId="{F182E7C7-BE8D-43B4-BD2E-E441F11B0EC9}" type="pres">
      <dgm:prSet presAssocID="{8076B1D2-9A6B-4556-81E1-CDB9DBCAFC02}" presName="Name0" presStyleCnt="0">
        <dgm:presLayoutVars>
          <dgm:dir/>
          <dgm:resizeHandles val="exact"/>
        </dgm:presLayoutVars>
      </dgm:prSet>
      <dgm:spPr/>
    </dgm:pt>
    <dgm:pt modelId="{794FBE15-B5D7-4583-9FDC-285A56537FEE}" type="pres">
      <dgm:prSet presAssocID="{73A6D06F-32E5-47BA-BC13-3B80C47B0084}" presName="node" presStyleLbl="node1" presStyleIdx="0" presStyleCnt="7">
        <dgm:presLayoutVars>
          <dgm:bulletEnabled val="1"/>
        </dgm:presLayoutVars>
      </dgm:prSet>
      <dgm:spPr/>
    </dgm:pt>
    <dgm:pt modelId="{FE1F6CCD-A836-42B6-9FC0-4A1666C040A0}" type="pres">
      <dgm:prSet presAssocID="{A6CFF4FD-3A00-4A82-8B39-690D8BA99FDF}" presName="sibTrans" presStyleLbl="sibTrans2D1" presStyleIdx="0" presStyleCnt="6"/>
      <dgm:spPr/>
    </dgm:pt>
    <dgm:pt modelId="{E43DF904-4948-40EE-A829-93BD13B63E8C}" type="pres">
      <dgm:prSet presAssocID="{A6CFF4FD-3A00-4A82-8B39-690D8BA99FDF}" presName="connectorText" presStyleLbl="sibTrans2D1" presStyleIdx="0" presStyleCnt="6"/>
      <dgm:spPr/>
    </dgm:pt>
    <dgm:pt modelId="{43C7A95B-D2C8-47B1-91E8-0747E15DB3F8}" type="pres">
      <dgm:prSet presAssocID="{0744B6F9-8FAB-428D-8256-065250601EFC}" presName="node" presStyleLbl="node1" presStyleIdx="1" presStyleCnt="7">
        <dgm:presLayoutVars>
          <dgm:bulletEnabled val="1"/>
        </dgm:presLayoutVars>
      </dgm:prSet>
      <dgm:spPr/>
    </dgm:pt>
    <dgm:pt modelId="{6335BB7A-AA58-41F6-99CA-30A8AA79922E}" type="pres">
      <dgm:prSet presAssocID="{A336F23F-E974-4CA6-BC92-D3120440E599}" presName="sibTrans" presStyleLbl="sibTrans2D1" presStyleIdx="1" presStyleCnt="6"/>
      <dgm:spPr/>
    </dgm:pt>
    <dgm:pt modelId="{199885E8-CD5E-486C-B9E5-8044FB89704C}" type="pres">
      <dgm:prSet presAssocID="{A336F23F-E974-4CA6-BC92-D3120440E599}" presName="connectorText" presStyleLbl="sibTrans2D1" presStyleIdx="1" presStyleCnt="6"/>
      <dgm:spPr/>
    </dgm:pt>
    <dgm:pt modelId="{C92E28EE-3B8E-4EAC-A84C-9BB470BAEBD3}" type="pres">
      <dgm:prSet presAssocID="{7F499877-5792-48DE-B8F2-B386E6168FFF}" presName="node" presStyleLbl="node1" presStyleIdx="2" presStyleCnt="7">
        <dgm:presLayoutVars>
          <dgm:bulletEnabled val="1"/>
        </dgm:presLayoutVars>
      </dgm:prSet>
      <dgm:spPr/>
    </dgm:pt>
    <dgm:pt modelId="{0232EE48-A093-425A-B7DD-9382A9A82B69}" type="pres">
      <dgm:prSet presAssocID="{1D9FC2C2-89B9-49F2-AA10-04E418D45891}" presName="sibTrans" presStyleLbl="sibTrans2D1" presStyleIdx="2" presStyleCnt="6"/>
      <dgm:spPr/>
    </dgm:pt>
    <dgm:pt modelId="{014E6F5E-5FD1-497A-82AA-6CCE9F32F02A}" type="pres">
      <dgm:prSet presAssocID="{1D9FC2C2-89B9-49F2-AA10-04E418D45891}" presName="connectorText" presStyleLbl="sibTrans2D1" presStyleIdx="2" presStyleCnt="6"/>
      <dgm:spPr/>
    </dgm:pt>
    <dgm:pt modelId="{78290B96-5307-401A-AC69-5D80510A0E55}" type="pres">
      <dgm:prSet presAssocID="{02519FC7-16CF-4060-8C5B-071ADE13F8CB}" presName="node" presStyleLbl="node1" presStyleIdx="3" presStyleCnt="7">
        <dgm:presLayoutVars>
          <dgm:bulletEnabled val="1"/>
        </dgm:presLayoutVars>
      </dgm:prSet>
      <dgm:spPr/>
    </dgm:pt>
    <dgm:pt modelId="{ECDEAFC0-D2D4-444C-99D3-AA9FE966D2FA}" type="pres">
      <dgm:prSet presAssocID="{04C33913-809A-4405-8DC2-5258DE7676E6}" presName="sibTrans" presStyleLbl="sibTrans2D1" presStyleIdx="3" presStyleCnt="6"/>
      <dgm:spPr/>
    </dgm:pt>
    <dgm:pt modelId="{8E7585BD-588A-460B-AE3E-1D0E831065EE}" type="pres">
      <dgm:prSet presAssocID="{04C33913-809A-4405-8DC2-5258DE7676E6}" presName="connectorText" presStyleLbl="sibTrans2D1" presStyleIdx="3" presStyleCnt="6"/>
      <dgm:spPr/>
    </dgm:pt>
    <dgm:pt modelId="{800CA058-3E59-4D5B-814F-86421336B569}" type="pres">
      <dgm:prSet presAssocID="{F33D4776-2505-4E32-A067-4BCD16A07F49}" presName="node" presStyleLbl="node1" presStyleIdx="4" presStyleCnt="7">
        <dgm:presLayoutVars>
          <dgm:bulletEnabled val="1"/>
        </dgm:presLayoutVars>
      </dgm:prSet>
      <dgm:spPr/>
    </dgm:pt>
    <dgm:pt modelId="{497ECEF1-6868-4953-B8D9-B3EFE40EB561}" type="pres">
      <dgm:prSet presAssocID="{0EDD8B8B-C01F-4877-9588-1AF4E8355932}" presName="sibTrans" presStyleLbl="sibTrans2D1" presStyleIdx="4" presStyleCnt="6"/>
      <dgm:spPr/>
    </dgm:pt>
    <dgm:pt modelId="{C02454E0-9EAC-40BD-8743-7CD6918199E1}" type="pres">
      <dgm:prSet presAssocID="{0EDD8B8B-C01F-4877-9588-1AF4E8355932}" presName="connectorText" presStyleLbl="sibTrans2D1" presStyleIdx="4" presStyleCnt="6"/>
      <dgm:spPr/>
    </dgm:pt>
    <dgm:pt modelId="{8B6FDE7D-3B12-44EC-96DF-81E9A748C3E4}" type="pres">
      <dgm:prSet presAssocID="{BED7ED79-7795-4F4E-A69A-CE378FCF7DE4}" presName="node" presStyleLbl="node1" presStyleIdx="5" presStyleCnt="7">
        <dgm:presLayoutVars>
          <dgm:bulletEnabled val="1"/>
        </dgm:presLayoutVars>
      </dgm:prSet>
      <dgm:spPr/>
    </dgm:pt>
    <dgm:pt modelId="{411F2F9D-AC4D-479F-87E7-94C2819AD207}" type="pres">
      <dgm:prSet presAssocID="{C999B0E1-E9CF-4E92-B3EA-78F410FCB8A8}" presName="sibTrans" presStyleLbl="sibTrans2D1" presStyleIdx="5" presStyleCnt="6"/>
      <dgm:spPr/>
    </dgm:pt>
    <dgm:pt modelId="{5B1E3737-553F-4ADB-B544-04A5EE948E41}" type="pres">
      <dgm:prSet presAssocID="{C999B0E1-E9CF-4E92-B3EA-78F410FCB8A8}" presName="connectorText" presStyleLbl="sibTrans2D1" presStyleIdx="5" presStyleCnt="6"/>
      <dgm:spPr/>
    </dgm:pt>
    <dgm:pt modelId="{89E41C2E-B5DF-47BF-A59B-12A48D28024D}" type="pres">
      <dgm:prSet presAssocID="{D47F945A-1836-4AE1-ADD5-550AF04AE4C2}" presName="node" presStyleLbl="node1" presStyleIdx="6" presStyleCnt="7">
        <dgm:presLayoutVars>
          <dgm:bulletEnabled val="1"/>
        </dgm:presLayoutVars>
      </dgm:prSet>
      <dgm:spPr/>
    </dgm:pt>
  </dgm:ptLst>
  <dgm:cxnLst>
    <dgm:cxn modelId="{5CC42808-400B-463F-BB40-079128E68171}" type="presOf" srcId="{A6CFF4FD-3A00-4A82-8B39-690D8BA99FDF}" destId="{FE1F6CCD-A836-42B6-9FC0-4A1666C040A0}" srcOrd="0" destOrd="0" presId="urn:microsoft.com/office/officeart/2005/8/layout/process1"/>
    <dgm:cxn modelId="{0C945015-CC20-46B2-B46A-25380742483A}" type="presOf" srcId="{BED7ED79-7795-4F4E-A69A-CE378FCF7DE4}" destId="{8B6FDE7D-3B12-44EC-96DF-81E9A748C3E4}" srcOrd="0" destOrd="0" presId="urn:microsoft.com/office/officeart/2005/8/layout/process1"/>
    <dgm:cxn modelId="{8A41BA29-4293-4F30-B7D4-30D80863A5F3}" srcId="{8076B1D2-9A6B-4556-81E1-CDB9DBCAFC02}" destId="{F33D4776-2505-4E32-A067-4BCD16A07F49}" srcOrd="4" destOrd="0" parTransId="{B915F919-1F1E-4548-82DD-9C79FBE84B9E}" sibTransId="{0EDD8B8B-C01F-4877-9588-1AF4E8355932}"/>
    <dgm:cxn modelId="{C4972734-277F-46E3-8940-5A290BA18027}" type="presOf" srcId="{73A6D06F-32E5-47BA-BC13-3B80C47B0084}" destId="{794FBE15-B5D7-4583-9FDC-285A56537FEE}" srcOrd="0" destOrd="0" presId="urn:microsoft.com/office/officeart/2005/8/layout/process1"/>
    <dgm:cxn modelId="{4DBDE635-497B-4924-B7B0-342ACE30706B}" srcId="{8076B1D2-9A6B-4556-81E1-CDB9DBCAFC02}" destId="{02519FC7-16CF-4060-8C5B-071ADE13F8CB}" srcOrd="3" destOrd="0" parTransId="{57F7485F-1B9D-4E77-9E5A-79698F9B9A73}" sibTransId="{04C33913-809A-4405-8DC2-5258DE7676E6}"/>
    <dgm:cxn modelId="{E094A64B-2F7C-4A5A-A818-149359537ABF}" type="presOf" srcId="{A336F23F-E974-4CA6-BC92-D3120440E599}" destId="{199885E8-CD5E-486C-B9E5-8044FB89704C}" srcOrd="1" destOrd="0" presId="urn:microsoft.com/office/officeart/2005/8/layout/process1"/>
    <dgm:cxn modelId="{778C3353-DE83-4C08-B945-94175B7FB277}" type="presOf" srcId="{1D9FC2C2-89B9-49F2-AA10-04E418D45891}" destId="{0232EE48-A093-425A-B7DD-9382A9A82B69}" srcOrd="0" destOrd="0" presId="urn:microsoft.com/office/officeart/2005/8/layout/process1"/>
    <dgm:cxn modelId="{E3584F59-96E4-454D-917D-DC059CEFA1EB}" type="presOf" srcId="{04C33913-809A-4405-8DC2-5258DE7676E6}" destId="{8E7585BD-588A-460B-AE3E-1D0E831065EE}" srcOrd="1" destOrd="0" presId="urn:microsoft.com/office/officeart/2005/8/layout/process1"/>
    <dgm:cxn modelId="{B109216D-BD68-478D-9E43-C539752D534B}" srcId="{8076B1D2-9A6B-4556-81E1-CDB9DBCAFC02}" destId="{BED7ED79-7795-4F4E-A69A-CE378FCF7DE4}" srcOrd="5" destOrd="0" parTransId="{D49798DE-C5F2-4E0F-80C8-44373539EB9B}" sibTransId="{C999B0E1-E9CF-4E92-B3EA-78F410FCB8A8}"/>
    <dgm:cxn modelId="{26BB0174-F005-49C8-A179-A7C272F2E509}" type="presOf" srcId="{A336F23F-E974-4CA6-BC92-D3120440E599}" destId="{6335BB7A-AA58-41F6-99CA-30A8AA79922E}" srcOrd="0" destOrd="0" presId="urn:microsoft.com/office/officeart/2005/8/layout/process1"/>
    <dgm:cxn modelId="{21525A79-3798-4C45-B4F1-86935C770873}" type="presOf" srcId="{F33D4776-2505-4E32-A067-4BCD16A07F49}" destId="{800CA058-3E59-4D5B-814F-86421336B569}" srcOrd="0" destOrd="0" presId="urn:microsoft.com/office/officeart/2005/8/layout/process1"/>
    <dgm:cxn modelId="{B823387C-F590-4EF2-8EE9-7860F4BD5CE3}" type="presOf" srcId="{04C33913-809A-4405-8DC2-5258DE7676E6}" destId="{ECDEAFC0-D2D4-444C-99D3-AA9FE966D2FA}" srcOrd="0" destOrd="0" presId="urn:microsoft.com/office/officeart/2005/8/layout/process1"/>
    <dgm:cxn modelId="{735F0E84-FFE5-4397-BD1C-A6A4271AD444}" type="presOf" srcId="{C999B0E1-E9CF-4E92-B3EA-78F410FCB8A8}" destId="{5B1E3737-553F-4ADB-B544-04A5EE948E41}" srcOrd="1" destOrd="0" presId="urn:microsoft.com/office/officeart/2005/8/layout/process1"/>
    <dgm:cxn modelId="{173BF58D-79DC-4C71-807A-D1CC691BBDA5}" type="presOf" srcId="{8076B1D2-9A6B-4556-81E1-CDB9DBCAFC02}" destId="{F182E7C7-BE8D-43B4-BD2E-E441F11B0EC9}" srcOrd="0" destOrd="0" presId="urn:microsoft.com/office/officeart/2005/8/layout/process1"/>
    <dgm:cxn modelId="{D7401E90-CFD0-4944-B036-B0F3439FCCE4}" type="presOf" srcId="{D47F945A-1836-4AE1-ADD5-550AF04AE4C2}" destId="{89E41C2E-B5DF-47BF-A59B-12A48D28024D}" srcOrd="0" destOrd="0" presId="urn:microsoft.com/office/officeart/2005/8/layout/process1"/>
    <dgm:cxn modelId="{64EF8FA7-A65F-41F6-B677-FBC0EBF0D50A}" type="presOf" srcId="{A6CFF4FD-3A00-4A82-8B39-690D8BA99FDF}" destId="{E43DF904-4948-40EE-A829-93BD13B63E8C}" srcOrd="1" destOrd="0" presId="urn:microsoft.com/office/officeart/2005/8/layout/process1"/>
    <dgm:cxn modelId="{8F5076B2-A8AE-4970-990F-8BD4A4854270}" type="presOf" srcId="{0EDD8B8B-C01F-4877-9588-1AF4E8355932}" destId="{497ECEF1-6868-4953-B8D9-B3EFE40EB561}" srcOrd="0" destOrd="0" presId="urn:microsoft.com/office/officeart/2005/8/layout/process1"/>
    <dgm:cxn modelId="{5C1ACEC0-482F-4CDE-83AE-0372E9928950}" srcId="{8076B1D2-9A6B-4556-81E1-CDB9DBCAFC02}" destId="{7F499877-5792-48DE-B8F2-B386E6168FFF}" srcOrd="2" destOrd="0" parTransId="{E99E4C76-F153-40E1-AA0A-4B45C8A5781F}" sibTransId="{1D9FC2C2-89B9-49F2-AA10-04E418D45891}"/>
    <dgm:cxn modelId="{CBC99BC4-A162-40AE-9B50-A91895CBA7FB}" type="presOf" srcId="{0EDD8B8B-C01F-4877-9588-1AF4E8355932}" destId="{C02454E0-9EAC-40BD-8743-7CD6918199E1}" srcOrd="1" destOrd="0" presId="urn:microsoft.com/office/officeart/2005/8/layout/process1"/>
    <dgm:cxn modelId="{948FE6C5-7FCA-4972-81A8-93BDF15CF72B}" type="presOf" srcId="{1D9FC2C2-89B9-49F2-AA10-04E418D45891}" destId="{014E6F5E-5FD1-497A-82AA-6CCE9F32F02A}" srcOrd="1" destOrd="0" presId="urn:microsoft.com/office/officeart/2005/8/layout/process1"/>
    <dgm:cxn modelId="{0282EED2-83C8-409D-AED2-4E42BEE793C4}" srcId="{8076B1D2-9A6B-4556-81E1-CDB9DBCAFC02}" destId="{0744B6F9-8FAB-428D-8256-065250601EFC}" srcOrd="1" destOrd="0" parTransId="{2B5018EE-5EB7-4B5E-9370-ADDC894B9528}" sibTransId="{A336F23F-E974-4CA6-BC92-D3120440E599}"/>
    <dgm:cxn modelId="{62762ADF-AC2E-49D4-916A-60A8750F4A3F}" type="presOf" srcId="{7F499877-5792-48DE-B8F2-B386E6168FFF}" destId="{C92E28EE-3B8E-4EAC-A84C-9BB470BAEBD3}" srcOrd="0" destOrd="0" presId="urn:microsoft.com/office/officeart/2005/8/layout/process1"/>
    <dgm:cxn modelId="{5C7ACFE4-AB65-4ACF-A280-88732BA77416}" type="presOf" srcId="{02519FC7-16CF-4060-8C5B-071ADE13F8CB}" destId="{78290B96-5307-401A-AC69-5D80510A0E55}" srcOrd="0" destOrd="0" presId="urn:microsoft.com/office/officeart/2005/8/layout/process1"/>
    <dgm:cxn modelId="{81B9BFE8-CE4E-4B82-9965-FF65AE356513}" type="presOf" srcId="{0744B6F9-8FAB-428D-8256-065250601EFC}" destId="{43C7A95B-D2C8-47B1-91E8-0747E15DB3F8}" srcOrd="0" destOrd="0" presId="urn:microsoft.com/office/officeart/2005/8/layout/process1"/>
    <dgm:cxn modelId="{31BF03EB-C461-4DD9-B6C7-806B87D662F0}" srcId="{8076B1D2-9A6B-4556-81E1-CDB9DBCAFC02}" destId="{D47F945A-1836-4AE1-ADD5-550AF04AE4C2}" srcOrd="6" destOrd="0" parTransId="{39D7241B-5247-4C94-807C-F42FF1C47DC9}" sibTransId="{2C96FC6D-3EF2-4B57-9BD9-F1220D2E783A}"/>
    <dgm:cxn modelId="{5EDE5CF3-4C24-4E39-B0EA-6B14DC04F4D9}" srcId="{8076B1D2-9A6B-4556-81E1-CDB9DBCAFC02}" destId="{73A6D06F-32E5-47BA-BC13-3B80C47B0084}" srcOrd="0" destOrd="0" parTransId="{BDD7767A-08B2-4121-AB87-61775CA2A7D9}" sibTransId="{A6CFF4FD-3A00-4A82-8B39-690D8BA99FDF}"/>
    <dgm:cxn modelId="{83D7AEF9-1ED9-4348-B6D9-4A763CE6652D}" type="presOf" srcId="{C999B0E1-E9CF-4E92-B3EA-78F410FCB8A8}" destId="{411F2F9D-AC4D-479F-87E7-94C2819AD207}" srcOrd="0" destOrd="0" presId="urn:microsoft.com/office/officeart/2005/8/layout/process1"/>
    <dgm:cxn modelId="{AF1E418A-7372-4CE1-BCCF-3EDF6B00FBB6}" type="presParOf" srcId="{F182E7C7-BE8D-43B4-BD2E-E441F11B0EC9}" destId="{794FBE15-B5D7-4583-9FDC-285A56537FEE}" srcOrd="0" destOrd="0" presId="urn:microsoft.com/office/officeart/2005/8/layout/process1"/>
    <dgm:cxn modelId="{E12DFD62-35DD-4426-B2A0-41FCACC27B62}" type="presParOf" srcId="{F182E7C7-BE8D-43B4-BD2E-E441F11B0EC9}" destId="{FE1F6CCD-A836-42B6-9FC0-4A1666C040A0}" srcOrd="1" destOrd="0" presId="urn:microsoft.com/office/officeart/2005/8/layout/process1"/>
    <dgm:cxn modelId="{3DD8FF66-9E8E-4E49-AB34-B11CE02D9469}" type="presParOf" srcId="{FE1F6CCD-A836-42B6-9FC0-4A1666C040A0}" destId="{E43DF904-4948-40EE-A829-93BD13B63E8C}" srcOrd="0" destOrd="0" presId="urn:microsoft.com/office/officeart/2005/8/layout/process1"/>
    <dgm:cxn modelId="{0512D510-9A7A-46FB-A0EA-D6AED61D32F5}" type="presParOf" srcId="{F182E7C7-BE8D-43B4-BD2E-E441F11B0EC9}" destId="{43C7A95B-D2C8-47B1-91E8-0747E15DB3F8}" srcOrd="2" destOrd="0" presId="urn:microsoft.com/office/officeart/2005/8/layout/process1"/>
    <dgm:cxn modelId="{6A2FCDDE-085D-40E9-91C2-FF22E25FB74A}" type="presParOf" srcId="{F182E7C7-BE8D-43B4-BD2E-E441F11B0EC9}" destId="{6335BB7A-AA58-41F6-99CA-30A8AA79922E}" srcOrd="3" destOrd="0" presId="urn:microsoft.com/office/officeart/2005/8/layout/process1"/>
    <dgm:cxn modelId="{7B027E6E-E1E2-42A3-9146-368D55756C14}" type="presParOf" srcId="{6335BB7A-AA58-41F6-99CA-30A8AA79922E}" destId="{199885E8-CD5E-486C-B9E5-8044FB89704C}" srcOrd="0" destOrd="0" presId="urn:microsoft.com/office/officeart/2005/8/layout/process1"/>
    <dgm:cxn modelId="{12EBF467-1464-4745-B8BD-F6B8AF193203}" type="presParOf" srcId="{F182E7C7-BE8D-43B4-BD2E-E441F11B0EC9}" destId="{C92E28EE-3B8E-4EAC-A84C-9BB470BAEBD3}" srcOrd="4" destOrd="0" presId="urn:microsoft.com/office/officeart/2005/8/layout/process1"/>
    <dgm:cxn modelId="{F6EE0AD1-FCF2-4DB6-8BB1-865A349DCC32}" type="presParOf" srcId="{F182E7C7-BE8D-43B4-BD2E-E441F11B0EC9}" destId="{0232EE48-A093-425A-B7DD-9382A9A82B69}" srcOrd="5" destOrd="0" presId="urn:microsoft.com/office/officeart/2005/8/layout/process1"/>
    <dgm:cxn modelId="{F35A660C-48DF-4A6E-A352-F2CE563B8E0E}" type="presParOf" srcId="{0232EE48-A093-425A-B7DD-9382A9A82B69}" destId="{014E6F5E-5FD1-497A-82AA-6CCE9F32F02A}" srcOrd="0" destOrd="0" presId="urn:microsoft.com/office/officeart/2005/8/layout/process1"/>
    <dgm:cxn modelId="{67A31B2A-BD89-4427-A367-D5EA652B6A74}" type="presParOf" srcId="{F182E7C7-BE8D-43B4-BD2E-E441F11B0EC9}" destId="{78290B96-5307-401A-AC69-5D80510A0E55}" srcOrd="6" destOrd="0" presId="urn:microsoft.com/office/officeart/2005/8/layout/process1"/>
    <dgm:cxn modelId="{B4922BFA-D550-40F9-AA2B-051CB65CD862}" type="presParOf" srcId="{F182E7C7-BE8D-43B4-BD2E-E441F11B0EC9}" destId="{ECDEAFC0-D2D4-444C-99D3-AA9FE966D2FA}" srcOrd="7" destOrd="0" presId="urn:microsoft.com/office/officeart/2005/8/layout/process1"/>
    <dgm:cxn modelId="{EEBF950A-9B1C-474F-8406-6787AA3DE2F6}" type="presParOf" srcId="{ECDEAFC0-D2D4-444C-99D3-AA9FE966D2FA}" destId="{8E7585BD-588A-460B-AE3E-1D0E831065EE}" srcOrd="0" destOrd="0" presId="urn:microsoft.com/office/officeart/2005/8/layout/process1"/>
    <dgm:cxn modelId="{7C567AE4-F2B6-4304-BDF8-89394F898635}" type="presParOf" srcId="{F182E7C7-BE8D-43B4-BD2E-E441F11B0EC9}" destId="{800CA058-3E59-4D5B-814F-86421336B569}" srcOrd="8" destOrd="0" presId="urn:microsoft.com/office/officeart/2005/8/layout/process1"/>
    <dgm:cxn modelId="{57AC8D64-7373-4FF8-9DAF-2AB4813C637D}" type="presParOf" srcId="{F182E7C7-BE8D-43B4-BD2E-E441F11B0EC9}" destId="{497ECEF1-6868-4953-B8D9-B3EFE40EB561}" srcOrd="9" destOrd="0" presId="urn:microsoft.com/office/officeart/2005/8/layout/process1"/>
    <dgm:cxn modelId="{564B4467-CC04-4291-B2F4-4FB9CF3387A8}" type="presParOf" srcId="{497ECEF1-6868-4953-B8D9-B3EFE40EB561}" destId="{C02454E0-9EAC-40BD-8743-7CD6918199E1}" srcOrd="0" destOrd="0" presId="urn:microsoft.com/office/officeart/2005/8/layout/process1"/>
    <dgm:cxn modelId="{EBEEE007-2AA5-4051-A30C-48C7AAC71CB4}" type="presParOf" srcId="{F182E7C7-BE8D-43B4-BD2E-E441F11B0EC9}" destId="{8B6FDE7D-3B12-44EC-96DF-81E9A748C3E4}" srcOrd="10" destOrd="0" presId="urn:microsoft.com/office/officeart/2005/8/layout/process1"/>
    <dgm:cxn modelId="{E34793AD-AC4B-40CD-8960-DCB0E7071C1C}" type="presParOf" srcId="{F182E7C7-BE8D-43B4-BD2E-E441F11B0EC9}" destId="{411F2F9D-AC4D-479F-87E7-94C2819AD207}" srcOrd="11" destOrd="0" presId="urn:microsoft.com/office/officeart/2005/8/layout/process1"/>
    <dgm:cxn modelId="{441DD9AA-59D9-48A6-BE11-92D95998DAEF}" type="presParOf" srcId="{411F2F9D-AC4D-479F-87E7-94C2819AD207}" destId="{5B1E3737-553F-4ADB-B544-04A5EE948E41}" srcOrd="0" destOrd="0" presId="urn:microsoft.com/office/officeart/2005/8/layout/process1"/>
    <dgm:cxn modelId="{8809F7CC-5636-4D60-8B8D-C44B67F16D28}" type="presParOf" srcId="{F182E7C7-BE8D-43B4-BD2E-E441F11B0EC9}" destId="{89E41C2E-B5DF-47BF-A59B-12A48D28024D}" srcOrd="12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4FBE15-B5D7-4583-9FDC-285A56537FEE}">
      <dsp:nvSpPr>
        <dsp:cNvPr id="0" name=""/>
        <dsp:cNvSpPr/>
      </dsp:nvSpPr>
      <dsp:spPr>
        <a:xfrm>
          <a:off x="3166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1021" y="17855"/>
        <a:ext cx="1163360" cy="573889"/>
      </dsp:txXfrm>
    </dsp:sp>
    <dsp:sp modelId="{FE1F6CCD-A836-42B6-9FC0-4A1666C040A0}">
      <dsp:nvSpPr>
        <dsp:cNvPr id="0" name=""/>
        <dsp:cNvSpPr/>
      </dsp:nvSpPr>
      <dsp:spPr>
        <a:xfrm>
          <a:off x="1322144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322144" y="215588"/>
        <a:ext cx="177942" cy="178421"/>
      </dsp:txXfrm>
    </dsp:sp>
    <dsp:sp modelId="{43C7A95B-D2C8-47B1-91E8-0747E15DB3F8}">
      <dsp:nvSpPr>
        <dsp:cNvPr id="0" name=""/>
        <dsp:cNvSpPr/>
      </dsp:nvSpPr>
      <dsp:spPr>
        <a:xfrm>
          <a:off x="1681865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My Solution</a:t>
          </a:r>
        </a:p>
      </dsp:txBody>
      <dsp:txXfrm>
        <a:off x="1699720" y="17855"/>
        <a:ext cx="1163360" cy="573889"/>
      </dsp:txXfrm>
    </dsp:sp>
    <dsp:sp modelId="{6335BB7A-AA58-41F6-99CA-30A8AA79922E}">
      <dsp:nvSpPr>
        <dsp:cNvPr id="0" name=""/>
        <dsp:cNvSpPr/>
      </dsp:nvSpPr>
      <dsp:spPr>
        <a:xfrm>
          <a:off x="3000843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000843" y="215588"/>
        <a:ext cx="177942" cy="178421"/>
      </dsp:txXfrm>
    </dsp:sp>
    <dsp:sp modelId="{C92E28EE-3B8E-4EAC-A84C-9BB470BAEBD3}">
      <dsp:nvSpPr>
        <dsp:cNvPr id="0" name=""/>
        <dsp:cNvSpPr/>
      </dsp:nvSpPr>
      <dsp:spPr>
        <a:xfrm>
          <a:off x="3360565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3378420" y="17855"/>
        <a:ext cx="1163360" cy="573889"/>
      </dsp:txXfrm>
    </dsp:sp>
    <dsp:sp modelId="{0232EE48-A093-425A-B7DD-9382A9A82B69}">
      <dsp:nvSpPr>
        <dsp:cNvPr id="0" name=""/>
        <dsp:cNvSpPr/>
      </dsp:nvSpPr>
      <dsp:spPr>
        <a:xfrm>
          <a:off x="4679543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4679543" y="215588"/>
        <a:ext cx="177942" cy="178421"/>
      </dsp:txXfrm>
    </dsp:sp>
    <dsp:sp modelId="{78290B96-5307-401A-AC69-5D80510A0E55}">
      <dsp:nvSpPr>
        <dsp:cNvPr id="0" name=""/>
        <dsp:cNvSpPr/>
      </dsp:nvSpPr>
      <dsp:spPr>
        <a:xfrm>
          <a:off x="5039264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5057119" y="17855"/>
        <a:ext cx="1163360" cy="573889"/>
      </dsp:txXfrm>
    </dsp:sp>
    <dsp:sp modelId="{ECDEAFC0-D2D4-444C-99D3-AA9FE966D2FA}">
      <dsp:nvSpPr>
        <dsp:cNvPr id="0" name=""/>
        <dsp:cNvSpPr/>
      </dsp:nvSpPr>
      <dsp:spPr>
        <a:xfrm>
          <a:off x="6358242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6358242" y="215588"/>
        <a:ext cx="177942" cy="178421"/>
      </dsp:txXfrm>
    </dsp:sp>
    <dsp:sp modelId="{800CA058-3E59-4D5B-814F-86421336B569}">
      <dsp:nvSpPr>
        <dsp:cNvPr id="0" name=""/>
        <dsp:cNvSpPr/>
      </dsp:nvSpPr>
      <dsp:spPr>
        <a:xfrm>
          <a:off x="6717963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DevOps</a:t>
          </a:r>
        </a:p>
      </dsp:txBody>
      <dsp:txXfrm>
        <a:off x="6735818" y="17855"/>
        <a:ext cx="1163360" cy="573889"/>
      </dsp:txXfrm>
    </dsp:sp>
    <dsp:sp modelId="{497ECEF1-6868-4953-B8D9-B3EFE40EB561}">
      <dsp:nvSpPr>
        <dsp:cNvPr id="0" name=""/>
        <dsp:cNvSpPr/>
      </dsp:nvSpPr>
      <dsp:spPr>
        <a:xfrm>
          <a:off x="8036941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8036941" y="215588"/>
        <a:ext cx="177942" cy="178421"/>
      </dsp:txXfrm>
    </dsp:sp>
    <dsp:sp modelId="{8B6FDE7D-3B12-44EC-96DF-81E9A748C3E4}">
      <dsp:nvSpPr>
        <dsp:cNvPr id="0" name=""/>
        <dsp:cNvSpPr/>
      </dsp:nvSpPr>
      <dsp:spPr>
        <a:xfrm>
          <a:off x="8396663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8414518" y="17855"/>
        <a:ext cx="1163360" cy="573889"/>
      </dsp:txXfrm>
    </dsp:sp>
    <dsp:sp modelId="{411F2F9D-AC4D-479F-87E7-94C2819AD207}">
      <dsp:nvSpPr>
        <dsp:cNvPr id="0" name=""/>
        <dsp:cNvSpPr/>
      </dsp:nvSpPr>
      <dsp:spPr>
        <a:xfrm>
          <a:off x="9715641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9715641" y="215588"/>
        <a:ext cx="177942" cy="178421"/>
      </dsp:txXfrm>
    </dsp:sp>
    <dsp:sp modelId="{89E41C2E-B5DF-47BF-A59B-12A48D28024D}">
      <dsp:nvSpPr>
        <dsp:cNvPr id="0" name=""/>
        <dsp:cNvSpPr/>
      </dsp:nvSpPr>
      <dsp:spPr>
        <a:xfrm>
          <a:off x="10075362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10093217" y="17855"/>
        <a:ext cx="1163360" cy="57388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4FBE15-B5D7-4583-9FDC-285A56537FEE}">
      <dsp:nvSpPr>
        <dsp:cNvPr id="0" name=""/>
        <dsp:cNvSpPr/>
      </dsp:nvSpPr>
      <dsp:spPr>
        <a:xfrm>
          <a:off x="3166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1021" y="17855"/>
        <a:ext cx="1163360" cy="573889"/>
      </dsp:txXfrm>
    </dsp:sp>
    <dsp:sp modelId="{FE1F6CCD-A836-42B6-9FC0-4A1666C040A0}">
      <dsp:nvSpPr>
        <dsp:cNvPr id="0" name=""/>
        <dsp:cNvSpPr/>
      </dsp:nvSpPr>
      <dsp:spPr>
        <a:xfrm>
          <a:off x="1322144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322144" y="215588"/>
        <a:ext cx="177942" cy="178421"/>
      </dsp:txXfrm>
    </dsp:sp>
    <dsp:sp modelId="{43C7A95B-D2C8-47B1-91E8-0747E15DB3F8}">
      <dsp:nvSpPr>
        <dsp:cNvPr id="0" name=""/>
        <dsp:cNvSpPr/>
      </dsp:nvSpPr>
      <dsp:spPr>
        <a:xfrm>
          <a:off x="1681865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My Solution</a:t>
          </a:r>
        </a:p>
      </dsp:txBody>
      <dsp:txXfrm>
        <a:off x="1699720" y="17855"/>
        <a:ext cx="1163360" cy="573889"/>
      </dsp:txXfrm>
    </dsp:sp>
    <dsp:sp modelId="{6335BB7A-AA58-41F6-99CA-30A8AA79922E}">
      <dsp:nvSpPr>
        <dsp:cNvPr id="0" name=""/>
        <dsp:cNvSpPr/>
      </dsp:nvSpPr>
      <dsp:spPr>
        <a:xfrm>
          <a:off x="3000843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000843" y="215588"/>
        <a:ext cx="177942" cy="178421"/>
      </dsp:txXfrm>
    </dsp:sp>
    <dsp:sp modelId="{C92E28EE-3B8E-4EAC-A84C-9BB470BAEBD3}">
      <dsp:nvSpPr>
        <dsp:cNvPr id="0" name=""/>
        <dsp:cNvSpPr/>
      </dsp:nvSpPr>
      <dsp:spPr>
        <a:xfrm>
          <a:off x="3360565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3378420" y="17855"/>
        <a:ext cx="1163360" cy="573889"/>
      </dsp:txXfrm>
    </dsp:sp>
    <dsp:sp modelId="{0232EE48-A093-425A-B7DD-9382A9A82B69}">
      <dsp:nvSpPr>
        <dsp:cNvPr id="0" name=""/>
        <dsp:cNvSpPr/>
      </dsp:nvSpPr>
      <dsp:spPr>
        <a:xfrm>
          <a:off x="4679543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4679543" y="215588"/>
        <a:ext cx="177942" cy="178421"/>
      </dsp:txXfrm>
    </dsp:sp>
    <dsp:sp modelId="{78290B96-5307-401A-AC69-5D80510A0E55}">
      <dsp:nvSpPr>
        <dsp:cNvPr id="0" name=""/>
        <dsp:cNvSpPr/>
      </dsp:nvSpPr>
      <dsp:spPr>
        <a:xfrm>
          <a:off x="5039264" y="0"/>
          <a:ext cx="1199070" cy="609599"/>
        </a:xfrm>
        <a:prstGeom prst="roundRect">
          <a:avLst>
            <a:gd name="adj" fmla="val 10000"/>
          </a:avLst>
        </a:prstGeom>
        <a:solidFill>
          <a:srgbClr val="FC4C0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5057119" y="17855"/>
        <a:ext cx="1163360" cy="573889"/>
      </dsp:txXfrm>
    </dsp:sp>
    <dsp:sp modelId="{ECDEAFC0-D2D4-444C-99D3-AA9FE966D2FA}">
      <dsp:nvSpPr>
        <dsp:cNvPr id="0" name=""/>
        <dsp:cNvSpPr/>
      </dsp:nvSpPr>
      <dsp:spPr>
        <a:xfrm>
          <a:off x="6358242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6358242" y="215588"/>
        <a:ext cx="177942" cy="178421"/>
      </dsp:txXfrm>
    </dsp:sp>
    <dsp:sp modelId="{800CA058-3E59-4D5B-814F-86421336B569}">
      <dsp:nvSpPr>
        <dsp:cNvPr id="0" name=""/>
        <dsp:cNvSpPr/>
      </dsp:nvSpPr>
      <dsp:spPr>
        <a:xfrm>
          <a:off x="6717963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DevOps</a:t>
          </a:r>
        </a:p>
      </dsp:txBody>
      <dsp:txXfrm>
        <a:off x="6735818" y="17855"/>
        <a:ext cx="1163360" cy="573889"/>
      </dsp:txXfrm>
    </dsp:sp>
    <dsp:sp modelId="{497ECEF1-6868-4953-B8D9-B3EFE40EB561}">
      <dsp:nvSpPr>
        <dsp:cNvPr id="0" name=""/>
        <dsp:cNvSpPr/>
      </dsp:nvSpPr>
      <dsp:spPr>
        <a:xfrm>
          <a:off x="8036941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8036941" y="215588"/>
        <a:ext cx="177942" cy="178421"/>
      </dsp:txXfrm>
    </dsp:sp>
    <dsp:sp modelId="{8B6FDE7D-3B12-44EC-96DF-81E9A748C3E4}">
      <dsp:nvSpPr>
        <dsp:cNvPr id="0" name=""/>
        <dsp:cNvSpPr/>
      </dsp:nvSpPr>
      <dsp:spPr>
        <a:xfrm>
          <a:off x="8396663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8414518" y="17855"/>
        <a:ext cx="1163360" cy="573889"/>
      </dsp:txXfrm>
    </dsp:sp>
    <dsp:sp modelId="{411F2F9D-AC4D-479F-87E7-94C2819AD207}">
      <dsp:nvSpPr>
        <dsp:cNvPr id="0" name=""/>
        <dsp:cNvSpPr/>
      </dsp:nvSpPr>
      <dsp:spPr>
        <a:xfrm>
          <a:off x="9715641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9715641" y="215588"/>
        <a:ext cx="177942" cy="178421"/>
      </dsp:txXfrm>
    </dsp:sp>
    <dsp:sp modelId="{89E41C2E-B5DF-47BF-A59B-12A48D28024D}">
      <dsp:nvSpPr>
        <dsp:cNvPr id="0" name=""/>
        <dsp:cNvSpPr/>
      </dsp:nvSpPr>
      <dsp:spPr>
        <a:xfrm>
          <a:off x="10075362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10093217" y="17855"/>
        <a:ext cx="1163360" cy="57388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4FBE15-B5D7-4583-9FDC-285A56537FEE}">
      <dsp:nvSpPr>
        <dsp:cNvPr id="0" name=""/>
        <dsp:cNvSpPr/>
      </dsp:nvSpPr>
      <dsp:spPr>
        <a:xfrm>
          <a:off x="3166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1021" y="17855"/>
        <a:ext cx="1163360" cy="573889"/>
      </dsp:txXfrm>
    </dsp:sp>
    <dsp:sp modelId="{FE1F6CCD-A836-42B6-9FC0-4A1666C040A0}">
      <dsp:nvSpPr>
        <dsp:cNvPr id="0" name=""/>
        <dsp:cNvSpPr/>
      </dsp:nvSpPr>
      <dsp:spPr>
        <a:xfrm>
          <a:off x="1322144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322144" y="215588"/>
        <a:ext cx="177942" cy="178421"/>
      </dsp:txXfrm>
    </dsp:sp>
    <dsp:sp modelId="{43C7A95B-D2C8-47B1-91E8-0747E15DB3F8}">
      <dsp:nvSpPr>
        <dsp:cNvPr id="0" name=""/>
        <dsp:cNvSpPr/>
      </dsp:nvSpPr>
      <dsp:spPr>
        <a:xfrm>
          <a:off x="1681865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My Solution</a:t>
          </a:r>
        </a:p>
      </dsp:txBody>
      <dsp:txXfrm>
        <a:off x="1699720" y="17855"/>
        <a:ext cx="1163360" cy="573889"/>
      </dsp:txXfrm>
    </dsp:sp>
    <dsp:sp modelId="{6335BB7A-AA58-41F6-99CA-30A8AA79922E}">
      <dsp:nvSpPr>
        <dsp:cNvPr id="0" name=""/>
        <dsp:cNvSpPr/>
      </dsp:nvSpPr>
      <dsp:spPr>
        <a:xfrm>
          <a:off x="3000843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000843" y="215588"/>
        <a:ext cx="177942" cy="178421"/>
      </dsp:txXfrm>
    </dsp:sp>
    <dsp:sp modelId="{C92E28EE-3B8E-4EAC-A84C-9BB470BAEBD3}">
      <dsp:nvSpPr>
        <dsp:cNvPr id="0" name=""/>
        <dsp:cNvSpPr/>
      </dsp:nvSpPr>
      <dsp:spPr>
        <a:xfrm>
          <a:off x="3360565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3378420" y="17855"/>
        <a:ext cx="1163360" cy="573889"/>
      </dsp:txXfrm>
    </dsp:sp>
    <dsp:sp modelId="{0232EE48-A093-425A-B7DD-9382A9A82B69}">
      <dsp:nvSpPr>
        <dsp:cNvPr id="0" name=""/>
        <dsp:cNvSpPr/>
      </dsp:nvSpPr>
      <dsp:spPr>
        <a:xfrm>
          <a:off x="4679543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4679543" y="215588"/>
        <a:ext cx="177942" cy="178421"/>
      </dsp:txXfrm>
    </dsp:sp>
    <dsp:sp modelId="{78290B96-5307-401A-AC69-5D80510A0E55}">
      <dsp:nvSpPr>
        <dsp:cNvPr id="0" name=""/>
        <dsp:cNvSpPr/>
      </dsp:nvSpPr>
      <dsp:spPr>
        <a:xfrm>
          <a:off x="5039264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5057119" y="17855"/>
        <a:ext cx="1163360" cy="573889"/>
      </dsp:txXfrm>
    </dsp:sp>
    <dsp:sp modelId="{ECDEAFC0-D2D4-444C-99D3-AA9FE966D2FA}">
      <dsp:nvSpPr>
        <dsp:cNvPr id="0" name=""/>
        <dsp:cNvSpPr/>
      </dsp:nvSpPr>
      <dsp:spPr>
        <a:xfrm>
          <a:off x="6358242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6358242" y="215588"/>
        <a:ext cx="177942" cy="178421"/>
      </dsp:txXfrm>
    </dsp:sp>
    <dsp:sp modelId="{800CA058-3E59-4D5B-814F-86421336B569}">
      <dsp:nvSpPr>
        <dsp:cNvPr id="0" name=""/>
        <dsp:cNvSpPr/>
      </dsp:nvSpPr>
      <dsp:spPr>
        <a:xfrm>
          <a:off x="6717963" y="0"/>
          <a:ext cx="1199070" cy="609599"/>
        </a:xfrm>
        <a:prstGeom prst="roundRect">
          <a:avLst>
            <a:gd name="adj" fmla="val 10000"/>
          </a:avLst>
        </a:prstGeom>
        <a:solidFill>
          <a:srgbClr val="FC4C0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DevOps</a:t>
          </a:r>
        </a:p>
      </dsp:txBody>
      <dsp:txXfrm>
        <a:off x="6735818" y="17855"/>
        <a:ext cx="1163360" cy="573889"/>
      </dsp:txXfrm>
    </dsp:sp>
    <dsp:sp modelId="{497ECEF1-6868-4953-B8D9-B3EFE40EB561}">
      <dsp:nvSpPr>
        <dsp:cNvPr id="0" name=""/>
        <dsp:cNvSpPr/>
      </dsp:nvSpPr>
      <dsp:spPr>
        <a:xfrm>
          <a:off x="8036941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8036941" y="215588"/>
        <a:ext cx="177942" cy="178421"/>
      </dsp:txXfrm>
    </dsp:sp>
    <dsp:sp modelId="{8B6FDE7D-3B12-44EC-96DF-81E9A748C3E4}">
      <dsp:nvSpPr>
        <dsp:cNvPr id="0" name=""/>
        <dsp:cNvSpPr/>
      </dsp:nvSpPr>
      <dsp:spPr>
        <a:xfrm>
          <a:off x="8396663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8414518" y="17855"/>
        <a:ext cx="1163360" cy="573889"/>
      </dsp:txXfrm>
    </dsp:sp>
    <dsp:sp modelId="{411F2F9D-AC4D-479F-87E7-94C2819AD207}">
      <dsp:nvSpPr>
        <dsp:cNvPr id="0" name=""/>
        <dsp:cNvSpPr/>
      </dsp:nvSpPr>
      <dsp:spPr>
        <a:xfrm>
          <a:off x="9715641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9715641" y="215588"/>
        <a:ext cx="177942" cy="178421"/>
      </dsp:txXfrm>
    </dsp:sp>
    <dsp:sp modelId="{89E41C2E-B5DF-47BF-A59B-12A48D28024D}">
      <dsp:nvSpPr>
        <dsp:cNvPr id="0" name=""/>
        <dsp:cNvSpPr/>
      </dsp:nvSpPr>
      <dsp:spPr>
        <a:xfrm>
          <a:off x="10075362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10093217" y="17855"/>
        <a:ext cx="1163360" cy="57388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4FBE15-B5D7-4583-9FDC-285A56537FEE}">
      <dsp:nvSpPr>
        <dsp:cNvPr id="0" name=""/>
        <dsp:cNvSpPr/>
      </dsp:nvSpPr>
      <dsp:spPr>
        <a:xfrm>
          <a:off x="3166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1021" y="17855"/>
        <a:ext cx="1163360" cy="573889"/>
      </dsp:txXfrm>
    </dsp:sp>
    <dsp:sp modelId="{FE1F6CCD-A836-42B6-9FC0-4A1666C040A0}">
      <dsp:nvSpPr>
        <dsp:cNvPr id="0" name=""/>
        <dsp:cNvSpPr/>
      </dsp:nvSpPr>
      <dsp:spPr>
        <a:xfrm>
          <a:off x="1322144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322144" y="215588"/>
        <a:ext cx="177942" cy="178421"/>
      </dsp:txXfrm>
    </dsp:sp>
    <dsp:sp modelId="{43C7A95B-D2C8-47B1-91E8-0747E15DB3F8}">
      <dsp:nvSpPr>
        <dsp:cNvPr id="0" name=""/>
        <dsp:cNvSpPr/>
      </dsp:nvSpPr>
      <dsp:spPr>
        <a:xfrm>
          <a:off x="1681865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My Solution</a:t>
          </a:r>
        </a:p>
      </dsp:txBody>
      <dsp:txXfrm>
        <a:off x="1699720" y="17855"/>
        <a:ext cx="1163360" cy="573889"/>
      </dsp:txXfrm>
    </dsp:sp>
    <dsp:sp modelId="{6335BB7A-AA58-41F6-99CA-30A8AA79922E}">
      <dsp:nvSpPr>
        <dsp:cNvPr id="0" name=""/>
        <dsp:cNvSpPr/>
      </dsp:nvSpPr>
      <dsp:spPr>
        <a:xfrm>
          <a:off x="3000843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000843" y="215588"/>
        <a:ext cx="177942" cy="178421"/>
      </dsp:txXfrm>
    </dsp:sp>
    <dsp:sp modelId="{C92E28EE-3B8E-4EAC-A84C-9BB470BAEBD3}">
      <dsp:nvSpPr>
        <dsp:cNvPr id="0" name=""/>
        <dsp:cNvSpPr/>
      </dsp:nvSpPr>
      <dsp:spPr>
        <a:xfrm>
          <a:off x="3360565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3378420" y="17855"/>
        <a:ext cx="1163360" cy="573889"/>
      </dsp:txXfrm>
    </dsp:sp>
    <dsp:sp modelId="{0232EE48-A093-425A-B7DD-9382A9A82B69}">
      <dsp:nvSpPr>
        <dsp:cNvPr id="0" name=""/>
        <dsp:cNvSpPr/>
      </dsp:nvSpPr>
      <dsp:spPr>
        <a:xfrm>
          <a:off x="4679543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4679543" y="215588"/>
        <a:ext cx="177942" cy="178421"/>
      </dsp:txXfrm>
    </dsp:sp>
    <dsp:sp modelId="{78290B96-5307-401A-AC69-5D80510A0E55}">
      <dsp:nvSpPr>
        <dsp:cNvPr id="0" name=""/>
        <dsp:cNvSpPr/>
      </dsp:nvSpPr>
      <dsp:spPr>
        <a:xfrm>
          <a:off x="5039264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5057119" y="17855"/>
        <a:ext cx="1163360" cy="573889"/>
      </dsp:txXfrm>
    </dsp:sp>
    <dsp:sp modelId="{ECDEAFC0-D2D4-444C-99D3-AA9FE966D2FA}">
      <dsp:nvSpPr>
        <dsp:cNvPr id="0" name=""/>
        <dsp:cNvSpPr/>
      </dsp:nvSpPr>
      <dsp:spPr>
        <a:xfrm>
          <a:off x="6358242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6358242" y="215588"/>
        <a:ext cx="177942" cy="178421"/>
      </dsp:txXfrm>
    </dsp:sp>
    <dsp:sp modelId="{800CA058-3E59-4D5B-814F-86421336B569}">
      <dsp:nvSpPr>
        <dsp:cNvPr id="0" name=""/>
        <dsp:cNvSpPr/>
      </dsp:nvSpPr>
      <dsp:spPr>
        <a:xfrm>
          <a:off x="6717963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DevOps</a:t>
          </a:r>
        </a:p>
      </dsp:txBody>
      <dsp:txXfrm>
        <a:off x="6735818" y="17855"/>
        <a:ext cx="1163360" cy="573889"/>
      </dsp:txXfrm>
    </dsp:sp>
    <dsp:sp modelId="{497ECEF1-6868-4953-B8D9-B3EFE40EB561}">
      <dsp:nvSpPr>
        <dsp:cNvPr id="0" name=""/>
        <dsp:cNvSpPr/>
      </dsp:nvSpPr>
      <dsp:spPr>
        <a:xfrm>
          <a:off x="8036941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8036941" y="215588"/>
        <a:ext cx="177942" cy="178421"/>
      </dsp:txXfrm>
    </dsp:sp>
    <dsp:sp modelId="{8B6FDE7D-3B12-44EC-96DF-81E9A748C3E4}">
      <dsp:nvSpPr>
        <dsp:cNvPr id="0" name=""/>
        <dsp:cNvSpPr/>
      </dsp:nvSpPr>
      <dsp:spPr>
        <a:xfrm>
          <a:off x="8396663" y="0"/>
          <a:ext cx="1199070" cy="609599"/>
        </a:xfrm>
        <a:prstGeom prst="roundRect">
          <a:avLst>
            <a:gd name="adj" fmla="val 10000"/>
          </a:avLst>
        </a:prstGeom>
        <a:solidFill>
          <a:srgbClr val="FC4C0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8414518" y="17855"/>
        <a:ext cx="1163360" cy="573889"/>
      </dsp:txXfrm>
    </dsp:sp>
    <dsp:sp modelId="{411F2F9D-AC4D-479F-87E7-94C2819AD207}">
      <dsp:nvSpPr>
        <dsp:cNvPr id="0" name=""/>
        <dsp:cNvSpPr/>
      </dsp:nvSpPr>
      <dsp:spPr>
        <a:xfrm>
          <a:off x="9715641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9715641" y="215588"/>
        <a:ext cx="177942" cy="178421"/>
      </dsp:txXfrm>
    </dsp:sp>
    <dsp:sp modelId="{89E41C2E-B5DF-47BF-A59B-12A48D28024D}">
      <dsp:nvSpPr>
        <dsp:cNvPr id="0" name=""/>
        <dsp:cNvSpPr/>
      </dsp:nvSpPr>
      <dsp:spPr>
        <a:xfrm>
          <a:off x="10075362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10093217" y="17855"/>
        <a:ext cx="1163360" cy="57388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4FBE15-B5D7-4583-9FDC-285A56537FEE}">
      <dsp:nvSpPr>
        <dsp:cNvPr id="0" name=""/>
        <dsp:cNvSpPr/>
      </dsp:nvSpPr>
      <dsp:spPr>
        <a:xfrm>
          <a:off x="3166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1021" y="17855"/>
        <a:ext cx="1163360" cy="573889"/>
      </dsp:txXfrm>
    </dsp:sp>
    <dsp:sp modelId="{FE1F6CCD-A836-42B6-9FC0-4A1666C040A0}">
      <dsp:nvSpPr>
        <dsp:cNvPr id="0" name=""/>
        <dsp:cNvSpPr/>
      </dsp:nvSpPr>
      <dsp:spPr>
        <a:xfrm>
          <a:off x="1322144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322144" y="215588"/>
        <a:ext cx="177942" cy="178421"/>
      </dsp:txXfrm>
    </dsp:sp>
    <dsp:sp modelId="{43C7A95B-D2C8-47B1-91E8-0747E15DB3F8}">
      <dsp:nvSpPr>
        <dsp:cNvPr id="0" name=""/>
        <dsp:cNvSpPr/>
      </dsp:nvSpPr>
      <dsp:spPr>
        <a:xfrm>
          <a:off x="1681865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My Solution</a:t>
          </a:r>
        </a:p>
      </dsp:txBody>
      <dsp:txXfrm>
        <a:off x="1699720" y="17855"/>
        <a:ext cx="1163360" cy="573889"/>
      </dsp:txXfrm>
    </dsp:sp>
    <dsp:sp modelId="{6335BB7A-AA58-41F6-99CA-30A8AA79922E}">
      <dsp:nvSpPr>
        <dsp:cNvPr id="0" name=""/>
        <dsp:cNvSpPr/>
      </dsp:nvSpPr>
      <dsp:spPr>
        <a:xfrm>
          <a:off x="3000843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000843" y="215588"/>
        <a:ext cx="177942" cy="178421"/>
      </dsp:txXfrm>
    </dsp:sp>
    <dsp:sp modelId="{C92E28EE-3B8E-4EAC-A84C-9BB470BAEBD3}">
      <dsp:nvSpPr>
        <dsp:cNvPr id="0" name=""/>
        <dsp:cNvSpPr/>
      </dsp:nvSpPr>
      <dsp:spPr>
        <a:xfrm>
          <a:off x="3360565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3378420" y="17855"/>
        <a:ext cx="1163360" cy="573889"/>
      </dsp:txXfrm>
    </dsp:sp>
    <dsp:sp modelId="{0232EE48-A093-425A-B7DD-9382A9A82B69}">
      <dsp:nvSpPr>
        <dsp:cNvPr id="0" name=""/>
        <dsp:cNvSpPr/>
      </dsp:nvSpPr>
      <dsp:spPr>
        <a:xfrm>
          <a:off x="4679543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4679543" y="215588"/>
        <a:ext cx="177942" cy="178421"/>
      </dsp:txXfrm>
    </dsp:sp>
    <dsp:sp modelId="{78290B96-5307-401A-AC69-5D80510A0E55}">
      <dsp:nvSpPr>
        <dsp:cNvPr id="0" name=""/>
        <dsp:cNvSpPr/>
      </dsp:nvSpPr>
      <dsp:spPr>
        <a:xfrm>
          <a:off x="5039264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5057119" y="17855"/>
        <a:ext cx="1163360" cy="573889"/>
      </dsp:txXfrm>
    </dsp:sp>
    <dsp:sp modelId="{ECDEAFC0-D2D4-444C-99D3-AA9FE966D2FA}">
      <dsp:nvSpPr>
        <dsp:cNvPr id="0" name=""/>
        <dsp:cNvSpPr/>
      </dsp:nvSpPr>
      <dsp:spPr>
        <a:xfrm>
          <a:off x="6358242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6358242" y="215588"/>
        <a:ext cx="177942" cy="178421"/>
      </dsp:txXfrm>
    </dsp:sp>
    <dsp:sp modelId="{800CA058-3E59-4D5B-814F-86421336B569}">
      <dsp:nvSpPr>
        <dsp:cNvPr id="0" name=""/>
        <dsp:cNvSpPr/>
      </dsp:nvSpPr>
      <dsp:spPr>
        <a:xfrm>
          <a:off x="6717963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DevOps</a:t>
          </a:r>
        </a:p>
      </dsp:txBody>
      <dsp:txXfrm>
        <a:off x="6735818" y="17855"/>
        <a:ext cx="1163360" cy="573889"/>
      </dsp:txXfrm>
    </dsp:sp>
    <dsp:sp modelId="{497ECEF1-6868-4953-B8D9-B3EFE40EB561}">
      <dsp:nvSpPr>
        <dsp:cNvPr id="0" name=""/>
        <dsp:cNvSpPr/>
      </dsp:nvSpPr>
      <dsp:spPr>
        <a:xfrm>
          <a:off x="8036941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8036941" y="215588"/>
        <a:ext cx="177942" cy="178421"/>
      </dsp:txXfrm>
    </dsp:sp>
    <dsp:sp modelId="{8B6FDE7D-3B12-44EC-96DF-81E9A748C3E4}">
      <dsp:nvSpPr>
        <dsp:cNvPr id="0" name=""/>
        <dsp:cNvSpPr/>
      </dsp:nvSpPr>
      <dsp:spPr>
        <a:xfrm>
          <a:off x="8396663" y="0"/>
          <a:ext cx="1199070" cy="609599"/>
        </a:xfrm>
        <a:prstGeom prst="roundRect">
          <a:avLst>
            <a:gd name="adj" fmla="val 10000"/>
          </a:avLst>
        </a:prstGeom>
        <a:solidFill>
          <a:srgbClr val="FC4C0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8414518" y="17855"/>
        <a:ext cx="1163360" cy="573889"/>
      </dsp:txXfrm>
    </dsp:sp>
    <dsp:sp modelId="{411F2F9D-AC4D-479F-87E7-94C2819AD207}">
      <dsp:nvSpPr>
        <dsp:cNvPr id="0" name=""/>
        <dsp:cNvSpPr/>
      </dsp:nvSpPr>
      <dsp:spPr>
        <a:xfrm>
          <a:off x="9715641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9715641" y="215588"/>
        <a:ext cx="177942" cy="178421"/>
      </dsp:txXfrm>
    </dsp:sp>
    <dsp:sp modelId="{89E41C2E-B5DF-47BF-A59B-12A48D28024D}">
      <dsp:nvSpPr>
        <dsp:cNvPr id="0" name=""/>
        <dsp:cNvSpPr/>
      </dsp:nvSpPr>
      <dsp:spPr>
        <a:xfrm>
          <a:off x="10075362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10093217" y="17855"/>
        <a:ext cx="1163360" cy="57388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4FBE15-B5D7-4583-9FDC-285A56537FEE}">
      <dsp:nvSpPr>
        <dsp:cNvPr id="0" name=""/>
        <dsp:cNvSpPr/>
      </dsp:nvSpPr>
      <dsp:spPr>
        <a:xfrm>
          <a:off x="3166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1021" y="17855"/>
        <a:ext cx="1163360" cy="573889"/>
      </dsp:txXfrm>
    </dsp:sp>
    <dsp:sp modelId="{FE1F6CCD-A836-42B6-9FC0-4A1666C040A0}">
      <dsp:nvSpPr>
        <dsp:cNvPr id="0" name=""/>
        <dsp:cNvSpPr/>
      </dsp:nvSpPr>
      <dsp:spPr>
        <a:xfrm>
          <a:off x="1322144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322144" y="215588"/>
        <a:ext cx="177942" cy="178421"/>
      </dsp:txXfrm>
    </dsp:sp>
    <dsp:sp modelId="{43C7A95B-D2C8-47B1-91E8-0747E15DB3F8}">
      <dsp:nvSpPr>
        <dsp:cNvPr id="0" name=""/>
        <dsp:cNvSpPr/>
      </dsp:nvSpPr>
      <dsp:spPr>
        <a:xfrm>
          <a:off x="1681865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My Solution</a:t>
          </a:r>
        </a:p>
      </dsp:txBody>
      <dsp:txXfrm>
        <a:off x="1699720" y="17855"/>
        <a:ext cx="1163360" cy="573889"/>
      </dsp:txXfrm>
    </dsp:sp>
    <dsp:sp modelId="{6335BB7A-AA58-41F6-99CA-30A8AA79922E}">
      <dsp:nvSpPr>
        <dsp:cNvPr id="0" name=""/>
        <dsp:cNvSpPr/>
      </dsp:nvSpPr>
      <dsp:spPr>
        <a:xfrm>
          <a:off x="3000843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000843" y="215588"/>
        <a:ext cx="177942" cy="178421"/>
      </dsp:txXfrm>
    </dsp:sp>
    <dsp:sp modelId="{C92E28EE-3B8E-4EAC-A84C-9BB470BAEBD3}">
      <dsp:nvSpPr>
        <dsp:cNvPr id="0" name=""/>
        <dsp:cNvSpPr/>
      </dsp:nvSpPr>
      <dsp:spPr>
        <a:xfrm>
          <a:off x="3360565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3378420" y="17855"/>
        <a:ext cx="1163360" cy="573889"/>
      </dsp:txXfrm>
    </dsp:sp>
    <dsp:sp modelId="{0232EE48-A093-425A-B7DD-9382A9A82B69}">
      <dsp:nvSpPr>
        <dsp:cNvPr id="0" name=""/>
        <dsp:cNvSpPr/>
      </dsp:nvSpPr>
      <dsp:spPr>
        <a:xfrm>
          <a:off x="4679543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4679543" y="215588"/>
        <a:ext cx="177942" cy="178421"/>
      </dsp:txXfrm>
    </dsp:sp>
    <dsp:sp modelId="{78290B96-5307-401A-AC69-5D80510A0E55}">
      <dsp:nvSpPr>
        <dsp:cNvPr id="0" name=""/>
        <dsp:cNvSpPr/>
      </dsp:nvSpPr>
      <dsp:spPr>
        <a:xfrm>
          <a:off x="5039264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5057119" y="17855"/>
        <a:ext cx="1163360" cy="573889"/>
      </dsp:txXfrm>
    </dsp:sp>
    <dsp:sp modelId="{ECDEAFC0-D2D4-444C-99D3-AA9FE966D2FA}">
      <dsp:nvSpPr>
        <dsp:cNvPr id="0" name=""/>
        <dsp:cNvSpPr/>
      </dsp:nvSpPr>
      <dsp:spPr>
        <a:xfrm>
          <a:off x="6358242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6358242" y="215588"/>
        <a:ext cx="177942" cy="178421"/>
      </dsp:txXfrm>
    </dsp:sp>
    <dsp:sp modelId="{800CA058-3E59-4D5B-814F-86421336B569}">
      <dsp:nvSpPr>
        <dsp:cNvPr id="0" name=""/>
        <dsp:cNvSpPr/>
      </dsp:nvSpPr>
      <dsp:spPr>
        <a:xfrm>
          <a:off x="6717963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DevOps</a:t>
          </a:r>
        </a:p>
      </dsp:txBody>
      <dsp:txXfrm>
        <a:off x="6735818" y="17855"/>
        <a:ext cx="1163360" cy="573889"/>
      </dsp:txXfrm>
    </dsp:sp>
    <dsp:sp modelId="{497ECEF1-6868-4953-B8D9-B3EFE40EB561}">
      <dsp:nvSpPr>
        <dsp:cNvPr id="0" name=""/>
        <dsp:cNvSpPr/>
      </dsp:nvSpPr>
      <dsp:spPr>
        <a:xfrm>
          <a:off x="8036941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8036941" y="215588"/>
        <a:ext cx="177942" cy="178421"/>
      </dsp:txXfrm>
    </dsp:sp>
    <dsp:sp modelId="{8B6FDE7D-3B12-44EC-96DF-81E9A748C3E4}">
      <dsp:nvSpPr>
        <dsp:cNvPr id="0" name=""/>
        <dsp:cNvSpPr/>
      </dsp:nvSpPr>
      <dsp:spPr>
        <a:xfrm>
          <a:off x="8396663" y="0"/>
          <a:ext cx="1199070" cy="609599"/>
        </a:xfrm>
        <a:prstGeom prst="roundRect">
          <a:avLst>
            <a:gd name="adj" fmla="val 10000"/>
          </a:avLst>
        </a:prstGeom>
        <a:solidFill>
          <a:srgbClr val="FC4C0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8414518" y="17855"/>
        <a:ext cx="1163360" cy="573889"/>
      </dsp:txXfrm>
    </dsp:sp>
    <dsp:sp modelId="{411F2F9D-AC4D-479F-87E7-94C2819AD207}">
      <dsp:nvSpPr>
        <dsp:cNvPr id="0" name=""/>
        <dsp:cNvSpPr/>
      </dsp:nvSpPr>
      <dsp:spPr>
        <a:xfrm>
          <a:off x="9715641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9715641" y="215588"/>
        <a:ext cx="177942" cy="178421"/>
      </dsp:txXfrm>
    </dsp:sp>
    <dsp:sp modelId="{89E41C2E-B5DF-47BF-A59B-12A48D28024D}">
      <dsp:nvSpPr>
        <dsp:cNvPr id="0" name=""/>
        <dsp:cNvSpPr/>
      </dsp:nvSpPr>
      <dsp:spPr>
        <a:xfrm>
          <a:off x="10075362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10093217" y="17855"/>
        <a:ext cx="1163360" cy="5738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4FBE15-B5D7-4583-9FDC-285A56537FEE}">
      <dsp:nvSpPr>
        <dsp:cNvPr id="0" name=""/>
        <dsp:cNvSpPr/>
      </dsp:nvSpPr>
      <dsp:spPr>
        <a:xfrm>
          <a:off x="3166" y="0"/>
          <a:ext cx="1199070" cy="609599"/>
        </a:xfrm>
        <a:prstGeom prst="roundRect">
          <a:avLst>
            <a:gd name="adj" fmla="val 10000"/>
          </a:avLst>
        </a:prstGeom>
        <a:solidFill>
          <a:srgbClr val="FC4C0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1021" y="17855"/>
        <a:ext cx="1163360" cy="573889"/>
      </dsp:txXfrm>
    </dsp:sp>
    <dsp:sp modelId="{FE1F6CCD-A836-42B6-9FC0-4A1666C040A0}">
      <dsp:nvSpPr>
        <dsp:cNvPr id="0" name=""/>
        <dsp:cNvSpPr/>
      </dsp:nvSpPr>
      <dsp:spPr>
        <a:xfrm>
          <a:off x="1322144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322144" y="215588"/>
        <a:ext cx="177942" cy="178421"/>
      </dsp:txXfrm>
    </dsp:sp>
    <dsp:sp modelId="{43C7A95B-D2C8-47B1-91E8-0747E15DB3F8}">
      <dsp:nvSpPr>
        <dsp:cNvPr id="0" name=""/>
        <dsp:cNvSpPr/>
      </dsp:nvSpPr>
      <dsp:spPr>
        <a:xfrm>
          <a:off x="1681865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My Solution</a:t>
          </a:r>
        </a:p>
      </dsp:txBody>
      <dsp:txXfrm>
        <a:off x="1699720" y="17855"/>
        <a:ext cx="1163360" cy="573889"/>
      </dsp:txXfrm>
    </dsp:sp>
    <dsp:sp modelId="{6335BB7A-AA58-41F6-99CA-30A8AA79922E}">
      <dsp:nvSpPr>
        <dsp:cNvPr id="0" name=""/>
        <dsp:cNvSpPr/>
      </dsp:nvSpPr>
      <dsp:spPr>
        <a:xfrm>
          <a:off x="3000843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000843" y="215588"/>
        <a:ext cx="177942" cy="178421"/>
      </dsp:txXfrm>
    </dsp:sp>
    <dsp:sp modelId="{C92E28EE-3B8E-4EAC-A84C-9BB470BAEBD3}">
      <dsp:nvSpPr>
        <dsp:cNvPr id="0" name=""/>
        <dsp:cNvSpPr/>
      </dsp:nvSpPr>
      <dsp:spPr>
        <a:xfrm>
          <a:off x="3360565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3378420" y="17855"/>
        <a:ext cx="1163360" cy="573889"/>
      </dsp:txXfrm>
    </dsp:sp>
    <dsp:sp modelId="{0232EE48-A093-425A-B7DD-9382A9A82B69}">
      <dsp:nvSpPr>
        <dsp:cNvPr id="0" name=""/>
        <dsp:cNvSpPr/>
      </dsp:nvSpPr>
      <dsp:spPr>
        <a:xfrm>
          <a:off x="4679543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4679543" y="215588"/>
        <a:ext cx="177942" cy="178421"/>
      </dsp:txXfrm>
    </dsp:sp>
    <dsp:sp modelId="{78290B96-5307-401A-AC69-5D80510A0E55}">
      <dsp:nvSpPr>
        <dsp:cNvPr id="0" name=""/>
        <dsp:cNvSpPr/>
      </dsp:nvSpPr>
      <dsp:spPr>
        <a:xfrm>
          <a:off x="5039264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5057119" y="17855"/>
        <a:ext cx="1163360" cy="573889"/>
      </dsp:txXfrm>
    </dsp:sp>
    <dsp:sp modelId="{ECDEAFC0-D2D4-444C-99D3-AA9FE966D2FA}">
      <dsp:nvSpPr>
        <dsp:cNvPr id="0" name=""/>
        <dsp:cNvSpPr/>
      </dsp:nvSpPr>
      <dsp:spPr>
        <a:xfrm>
          <a:off x="6358242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6358242" y="215588"/>
        <a:ext cx="177942" cy="178421"/>
      </dsp:txXfrm>
    </dsp:sp>
    <dsp:sp modelId="{800CA058-3E59-4D5B-814F-86421336B569}">
      <dsp:nvSpPr>
        <dsp:cNvPr id="0" name=""/>
        <dsp:cNvSpPr/>
      </dsp:nvSpPr>
      <dsp:spPr>
        <a:xfrm>
          <a:off x="6717963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DevOps</a:t>
          </a:r>
        </a:p>
      </dsp:txBody>
      <dsp:txXfrm>
        <a:off x="6735818" y="17855"/>
        <a:ext cx="1163360" cy="573889"/>
      </dsp:txXfrm>
    </dsp:sp>
    <dsp:sp modelId="{497ECEF1-6868-4953-B8D9-B3EFE40EB561}">
      <dsp:nvSpPr>
        <dsp:cNvPr id="0" name=""/>
        <dsp:cNvSpPr/>
      </dsp:nvSpPr>
      <dsp:spPr>
        <a:xfrm>
          <a:off x="8036941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8036941" y="215588"/>
        <a:ext cx="177942" cy="178421"/>
      </dsp:txXfrm>
    </dsp:sp>
    <dsp:sp modelId="{8B6FDE7D-3B12-44EC-96DF-81E9A748C3E4}">
      <dsp:nvSpPr>
        <dsp:cNvPr id="0" name=""/>
        <dsp:cNvSpPr/>
      </dsp:nvSpPr>
      <dsp:spPr>
        <a:xfrm>
          <a:off x="8396663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8414518" y="17855"/>
        <a:ext cx="1163360" cy="573889"/>
      </dsp:txXfrm>
    </dsp:sp>
    <dsp:sp modelId="{411F2F9D-AC4D-479F-87E7-94C2819AD207}">
      <dsp:nvSpPr>
        <dsp:cNvPr id="0" name=""/>
        <dsp:cNvSpPr/>
      </dsp:nvSpPr>
      <dsp:spPr>
        <a:xfrm>
          <a:off x="9715641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9715641" y="215588"/>
        <a:ext cx="177942" cy="178421"/>
      </dsp:txXfrm>
    </dsp:sp>
    <dsp:sp modelId="{89E41C2E-B5DF-47BF-A59B-12A48D28024D}">
      <dsp:nvSpPr>
        <dsp:cNvPr id="0" name=""/>
        <dsp:cNvSpPr/>
      </dsp:nvSpPr>
      <dsp:spPr>
        <a:xfrm>
          <a:off x="10075362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10093217" y="17855"/>
        <a:ext cx="1163360" cy="5738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4FBE15-B5D7-4583-9FDC-285A56537FEE}">
      <dsp:nvSpPr>
        <dsp:cNvPr id="0" name=""/>
        <dsp:cNvSpPr/>
      </dsp:nvSpPr>
      <dsp:spPr>
        <a:xfrm>
          <a:off x="3166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1021" y="17855"/>
        <a:ext cx="1163360" cy="573889"/>
      </dsp:txXfrm>
    </dsp:sp>
    <dsp:sp modelId="{FE1F6CCD-A836-42B6-9FC0-4A1666C040A0}">
      <dsp:nvSpPr>
        <dsp:cNvPr id="0" name=""/>
        <dsp:cNvSpPr/>
      </dsp:nvSpPr>
      <dsp:spPr>
        <a:xfrm>
          <a:off x="1322144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322144" y="215588"/>
        <a:ext cx="177942" cy="178421"/>
      </dsp:txXfrm>
    </dsp:sp>
    <dsp:sp modelId="{43C7A95B-D2C8-47B1-91E8-0747E15DB3F8}">
      <dsp:nvSpPr>
        <dsp:cNvPr id="0" name=""/>
        <dsp:cNvSpPr/>
      </dsp:nvSpPr>
      <dsp:spPr>
        <a:xfrm>
          <a:off x="1681865" y="0"/>
          <a:ext cx="1199070" cy="609599"/>
        </a:xfrm>
        <a:prstGeom prst="roundRect">
          <a:avLst>
            <a:gd name="adj" fmla="val 10000"/>
          </a:avLst>
        </a:prstGeom>
        <a:solidFill>
          <a:srgbClr val="FC4C0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My Solution</a:t>
          </a:r>
        </a:p>
      </dsp:txBody>
      <dsp:txXfrm>
        <a:off x="1699720" y="17855"/>
        <a:ext cx="1163360" cy="573889"/>
      </dsp:txXfrm>
    </dsp:sp>
    <dsp:sp modelId="{6335BB7A-AA58-41F6-99CA-30A8AA79922E}">
      <dsp:nvSpPr>
        <dsp:cNvPr id="0" name=""/>
        <dsp:cNvSpPr/>
      </dsp:nvSpPr>
      <dsp:spPr>
        <a:xfrm>
          <a:off x="3000843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000843" y="215588"/>
        <a:ext cx="177942" cy="178421"/>
      </dsp:txXfrm>
    </dsp:sp>
    <dsp:sp modelId="{C92E28EE-3B8E-4EAC-A84C-9BB470BAEBD3}">
      <dsp:nvSpPr>
        <dsp:cNvPr id="0" name=""/>
        <dsp:cNvSpPr/>
      </dsp:nvSpPr>
      <dsp:spPr>
        <a:xfrm>
          <a:off x="3360565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3378420" y="17855"/>
        <a:ext cx="1163360" cy="573889"/>
      </dsp:txXfrm>
    </dsp:sp>
    <dsp:sp modelId="{0232EE48-A093-425A-B7DD-9382A9A82B69}">
      <dsp:nvSpPr>
        <dsp:cNvPr id="0" name=""/>
        <dsp:cNvSpPr/>
      </dsp:nvSpPr>
      <dsp:spPr>
        <a:xfrm>
          <a:off x="4679543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4679543" y="215588"/>
        <a:ext cx="177942" cy="178421"/>
      </dsp:txXfrm>
    </dsp:sp>
    <dsp:sp modelId="{78290B96-5307-401A-AC69-5D80510A0E55}">
      <dsp:nvSpPr>
        <dsp:cNvPr id="0" name=""/>
        <dsp:cNvSpPr/>
      </dsp:nvSpPr>
      <dsp:spPr>
        <a:xfrm>
          <a:off x="5039264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5057119" y="17855"/>
        <a:ext cx="1163360" cy="573889"/>
      </dsp:txXfrm>
    </dsp:sp>
    <dsp:sp modelId="{ECDEAFC0-D2D4-444C-99D3-AA9FE966D2FA}">
      <dsp:nvSpPr>
        <dsp:cNvPr id="0" name=""/>
        <dsp:cNvSpPr/>
      </dsp:nvSpPr>
      <dsp:spPr>
        <a:xfrm>
          <a:off x="6358242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6358242" y="215588"/>
        <a:ext cx="177942" cy="178421"/>
      </dsp:txXfrm>
    </dsp:sp>
    <dsp:sp modelId="{800CA058-3E59-4D5B-814F-86421336B569}">
      <dsp:nvSpPr>
        <dsp:cNvPr id="0" name=""/>
        <dsp:cNvSpPr/>
      </dsp:nvSpPr>
      <dsp:spPr>
        <a:xfrm>
          <a:off x="6717963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DevOps</a:t>
          </a:r>
        </a:p>
      </dsp:txBody>
      <dsp:txXfrm>
        <a:off x="6735818" y="17855"/>
        <a:ext cx="1163360" cy="573889"/>
      </dsp:txXfrm>
    </dsp:sp>
    <dsp:sp modelId="{497ECEF1-6868-4953-B8D9-B3EFE40EB561}">
      <dsp:nvSpPr>
        <dsp:cNvPr id="0" name=""/>
        <dsp:cNvSpPr/>
      </dsp:nvSpPr>
      <dsp:spPr>
        <a:xfrm>
          <a:off x="8036941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8036941" y="215588"/>
        <a:ext cx="177942" cy="178421"/>
      </dsp:txXfrm>
    </dsp:sp>
    <dsp:sp modelId="{EFCF7439-EC53-4D1A-B970-078CB1ECF694}">
      <dsp:nvSpPr>
        <dsp:cNvPr id="0" name=""/>
        <dsp:cNvSpPr/>
      </dsp:nvSpPr>
      <dsp:spPr>
        <a:xfrm>
          <a:off x="8396663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8414518" y="17855"/>
        <a:ext cx="1163360" cy="573889"/>
      </dsp:txXfrm>
    </dsp:sp>
    <dsp:sp modelId="{5300129C-FD93-4149-9FB2-CBFF13CE8C0A}">
      <dsp:nvSpPr>
        <dsp:cNvPr id="0" name=""/>
        <dsp:cNvSpPr/>
      </dsp:nvSpPr>
      <dsp:spPr>
        <a:xfrm>
          <a:off x="9715641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9715641" y="215588"/>
        <a:ext cx="177942" cy="178421"/>
      </dsp:txXfrm>
    </dsp:sp>
    <dsp:sp modelId="{89E41C2E-B5DF-47BF-A59B-12A48D28024D}">
      <dsp:nvSpPr>
        <dsp:cNvPr id="0" name=""/>
        <dsp:cNvSpPr/>
      </dsp:nvSpPr>
      <dsp:spPr>
        <a:xfrm>
          <a:off x="10075362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10093217" y="17855"/>
        <a:ext cx="1163360" cy="5738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4FBE15-B5D7-4583-9FDC-285A56537FEE}">
      <dsp:nvSpPr>
        <dsp:cNvPr id="0" name=""/>
        <dsp:cNvSpPr/>
      </dsp:nvSpPr>
      <dsp:spPr>
        <a:xfrm>
          <a:off x="3166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1021" y="17855"/>
        <a:ext cx="1163360" cy="573889"/>
      </dsp:txXfrm>
    </dsp:sp>
    <dsp:sp modelId="{FE1F6CCD-A836-42B6-9FC0-4A1666C040A0}">
      <dsp:nvSpPr>
        <dsp:cNvPr id="0" name=""/>
        <dsp:cNvSpPr/>
      </dsp:nvSpPr>
      <dsp:spPr>
        <a:xfrm>
          <a:off x="1322144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322144" y="215588"/>
        <a:ext cx="177942" cy="178421"/>
      </dsp:txXfrm>
    </dsp:sp>
    <dsp:sp modelId="{43C7A95B-D2C8-47B1-91E8-0747E15DB3F8}">
      <dsp:nvSpPr>
        <dsp:cNvPr id="0" name=""/>
        <dsp:cNvSpPr/>
      </dsp:nvSpPr>
      <dsp:spPr>
        <a:xfrm>
          <a:off x="1681865" y="0"/>
          <a:ext cx="1199070" cy="609599"/>
        </a:xfrm>
        <a:prstGeom prst="roundRect">
          <a:avLst>
            <a:gd name="adj" fmla="val 10000"/>
          </a:avLst>
        </a:prstGeom>
        <a:solidFill>
          <a:srgbClr val="FC4C0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My Solution</a:t>
          </a:r>
        </a:p>
      </dsp:txBody>
      <dsp:txXfrm>
        <a:off x="1699720" y="17855"/>
        <a:ext cx="1163360" cy="573889"/>
      </dsp:txXfrm>
    </dsp:sp>
    <dsp:sp modelId="{6335BB7A-AA58-41F6-99CA-30A8AA79922E}">
      <dsp:nvSpPr>
        <dsp:cNvPr id="0" name=""/>
        <dsp:cNvSpPr/>
      </dsp:nvSpPr>
      <dsp:spPr>
        <a:xfrm>
          <a:off x="3000843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000843" y="215588"/>
        <a:ext cx="177942" cy="178421"/>
      </dsp:txXfrm>
    </dsp:sp>
    <dsp:sp modelId="{C92E28EE-3B8E-4EAC-A84C-9BB470BAEBD3}">
      <dsp:nvSpPr>
        <dsp:cNvPr id="0" name=""/>
        <dsp:cNvSpPr/>
      </dsp:nvSpPr>
      <dsp:spPr>
        <a:xfrm>
          <a:off x="3360565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3378420" y="17855"/>
        <a:ext cx="1163360" cy="573889"/>
      </dsp:txXfrm>
    </dsp:sp>
    <dsp:sp modelId="{0232EE48-A093-425A-B7DD-9382A9A82B69}">
      <dsp:nvSpPr>
        <dsp:cNvPr id="0" name=""/>
        <dsp:cNvSpPr/>
      </dsp:nvSpPr>
      <dsp:spPr>
        <a:xfrm>
          <a:off x="4679543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4679543" y="215588"/>
        <a:ext cx="177942" cy="178421"/>
      </dsp:txXfrm>
    </dsp:sp>
    <dsp:sp modelId="{78290B96-5307-401A-AC69-5D80510A0E55}">
      <dsp:nvSpPr>
        <dsp:cNvPr id="0" name=""/>
        <dsp:cNvSpPr/>
      </dsp:nvSpPr>
      <dsp:spPr>
        <a:xfrm>
          <a:off x="5039264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5057119" y="17855"/>
        <a:ext cx="1163360" cy="573889"/>
      </dsp:txXfrm>
    </dsp:sp>
    <dsp:sp modelId="{ECDEAFC0-D2D4-444C-99D3-AA9FE966D2FA}">
      <dsp:nvSpPr>
        <dsp:cNvPr id="0" name=""/>
        <dsp:cNvSpPr/>
      </dsp:nvSpPr>
      <dsp:spPr>
        <a:xfrm>
          <a:off x="6358242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6358242" y="215588"/>
        <a:ext cx="177942" cy="178421"/>
      </dsp:txXfrm>
    </dsp:sp>
    <dsp:sp modelId="{800CA058-3E59-4D5B-814F-86421336B569}">
      <dsp:nvSpPr>
        <dsp:cNvPr id="0" name=""/>
        <dsp:cNvSpPr/>
      </dsp:nvSpPr>
      <dsp:spPr>
        <a:xfrm>
          <a:off x="6717963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DevOps</a:t>
          </a:r>
        </a:p>
      </dsp:txBody>
      <dsp:txXfrm>
        <a:off x="6735818" y="17855"/>
        <a:ext cx="1163360" cy="573889"/>
      </dsp:txXfrm>
    </dsp:sp>
    <dsp:sp modelId="{497ECEF1-6868-4953-B8D9-B3EFE40EB561}">
      <dsp:nvSpPr>
        <dsp:cNvPr id="0" name=""/>
        <dsp:cNvSpPr/>
      </dsp:nvSpPr>
      <dsp:spPr>
        <a:xfrm>
          <a:off x="8036941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8036941" y="215588"/>
        <a:ext cx="177942" cy="178421"/>
      </dsp:txXfrm>
    </dsp:sp>
    <dsp:sp modelId="{EFCF7439-EC53-4D1A-B970-078CB1ECF694}">
      <dsp:nvSpPr>
        <dsp:cNvPr id="0" name=""/>
        <dsp:cNvSpPr/>
      </dsp:nvSpPr>
      <dsp:spPr>
        <a:xfrm>
          <a:off x="8396663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8414518" y="17855"/>
        <a:ext cx="1163360" cy="573889"/>
      </dsp:txXfrm>
    </dsp:sp>
    <dsp:sp modelId="{5300129C-FD93-4149-9FB2-CBFF13CE8C0A}">
      <dsp:nvSpPr>
        <dsp:cNvPr id="0" name=""/>
        <dsp:cNvSpPr/>
      </dsp:nvSpPr>
      <dsp:spPr>
        <a:xfrm>
          <a:off x="9715641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9715641" y="215588"/>
        <a:ext cx="177942" cy="178421"/>
      </dsp:txXfrm>
    </dsp:sp>
    <dsp:sp modelId="{89E41C2E-B5DF-47BF-A59B-12A48D28024D}">
      <dsp:nvSpPr>
        <dsp:cNvPr id="0" name=""/>
        <dsp:cNvSpPr/>
      </dsp:nvSpPr>
      <dsp:spPr>
        <a:xfrm>
          <a:off x="10075362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10093217" y="17855"/>
        <a:ext cx="1163360" cy="5738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4FBE15-B5D7-4583-9FDC-285A56537FEE}">
      <dsp:nvSpPr>
        <dsp:cNvPr id="0" name=""/>
        <dsp:cNvSpPr/>
      </dsp:nvSpPr>
      <dsp:spPr>
        <a:xfrm>
          <a:off x="3166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1021" y="17855"/>
        <a:ext cx="1163360" cy="573889"/>
      </dsp:txXfrm>
    </dsp:sp>
    <dsp:sp modelId="{FE1F6CCD-A836-42B6-9FC0-4A1666C040A0}">
      <dsp:nvSpPr>
        <dsp:cNvPr id="0" name=""/>
        <dsp:cNvSpPr/>
      </dsp:nvSpPr>
      <dsp:spPr>
        <a:xfrm>
          <a:off x="1322144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322144" y="215588"/>
        <a:ext cx="177942" cy="178421"/>
      </dsp:txXfrm>
    </dsp:sp>
    <dsp:sp modelId="{43C7A95B-D2C8-47B1-91E8-0747E15DB3F8}">
      <dsp:nvSpPr>
        <dsp:cNvPr id="0" name=""/>
        <dsp:cNvSpPr/>
      </dsp:nvSpPr>
      <dsp:spPr>
        <a:xfrm>
          <a:off x="1681865" y="0"/>
          <a:ext cx="1199070" cy="609599"/>
        </a:xfrm>
        <a:prstGeom prst="roundRect">
          <a:avLst>
            <a:gd name="adj" fmla="val 10000"/>
          </a:avLst>
        </a:prstGeom>
        <a:solidFill>
          <a:srgbClr val="FC4C0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My Solution</a:t>
          </a:r>
        </a:p>
      </dsp:txBody>
      <dsp:txXfrm>
        <a:off x="1699720" y="17855"/>
        <a:ext cx="1163360" cy="573889"/>
      </dsp:txXfrm>
    </dsp:sp>
    <dsp:sp modelId="{6335BB7A-AA58-41F6-99CA-30A8AA79922E}">
      <dsp:nvSpPr>
        <dsp:cNvPr id="0" name=""/>
        <dsp:cNvSpPr/>
      </dsp:nvSpPr>
      <dsp:spPr>
        <a:xfrm>
          <a:off x="3000843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000843" y="215588"/>
        <a:ext cx="177942" cy="178421"/>
      </dsp:txXfrm>
    </dsp:sp>
    <dsp:sp modelId="{C92E28EE-3B8E-4EAC-A84C-9BB470BAEBD3}">
      <dsp:nvSpPr>
        <dsp:cNvPr id="0" name=""/>
        <dsp:cNvSpPr/>
      </dsp:nvSpPr>
      <dsp:spPr>
        <a:xfrm>
          <a:off x="3360565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3378420" y="17855"/>
        <a:ext cx="1163360" cy="573889"/>
      </dsp:txXfrm>
    </dsp:sp>
    <dsp:sp modelId="{0232EE48-A093-425A-B7DD-9382A9A82B69}">
      <dsp:nvSpPr>
        <dsp:cNvPr id="0" name=""/>
        <dsp:cNvSpPr/>
      </dsp:nvSpPr>
      <dsp:spPr>
        <a:xfrm>
          <a:off x="4679543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4679543" y="215588"/>
        <a:ext cx="177942" cy="178421"/>
      </dsp:txXfrm>
    </dsp:sp>
    <dsp:sp modelId="{78290B96-5307-401A-AC69-5D80510A0E55}">
      <dsp:nvSpPr>
        <dsp:cNvPr id="0" name=""/>
        <dsp:cNvSpPr/>
      </dsp:nvSpPr>
      <dsp:spPr>
        <a:xfrm>
          <a:off x="5039264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5057119" y="17855"/>
        <a:ext cx="1163360" cy="573889"/>
      </dsp:txXfrm>
    </dsp:sp>
    <dsp:sp modelId="{ECDEAFC0-D2D4-444C-99D3-AA9FE966D2FA}">
      <dsp:nvSpPr>
        <dsp:cNvPr id="0" name=""/>
        <dsp:cNvSpPr/>
      </dsp:nvSpPr>
      <dsp:spPr>
        <a:xfrm>
          <a:off x="6358242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6358242" y="215588"/>
        <a:ext cx="177942" cy="178421"/>
      </dsp:txXfrm>
    </dsp:sp>
    <dsp:sp modelId="{800CA058-3E59-4D5B-814F-86421336B569}">
      <dsp:nvSpPr>
        <dsp:cNvPr id="0" name=""/>
        <dsp:cNvSpPr/>
      </dsp:nvSpPr>
      <dsp:spPr>
        <a:xfrm>
          <a:off x="6717963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DevOps</a:t>
          </a:r>
        </a:p>
      </dsp:txBody>
      <dsp:txXfrm>
        <a:off x="6735818" y="17855"/>
        <a:ext cx="1163360" cy="573889"/>
      </dsp:txXfrm>
    </dsp:sp>
    <dsp:sp modelId="{497ECEF1-6868-4953-B8D9-B3EFE40EB561}">
      <dsp:nvSpPr>
        <dsp:cNvPr id="0" name=""/>
        <dsp:cNvSpPr/>
      </dsp:nvSpPr>
      <dsp:spPr>
        <a:xfrm>
          <a:off x="8036941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8036941" y="215588"/>
        <a:ext cx="177942" cy="178421"/>
      </dsp:txXfrm>
    </dsp:sp>
    <dsp:sp modelId="{EFCF7439-EC53-4D1A-B970-078CB1ECF694}">
      <dsp:nvSpPr>
        <dsp:cNvPr id="0" name=""/>
        <dsp:cNvSpPr/>
      </dsp:nvSpPr>
      <dsp:spPr>
        <a:xfrm>
          <a:off x="8396663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8414518" y="17855"/>
        <a:ext cx="1163360" cy="573889"/>
      </dsp:txXfrm>
    </dsp:sp>
    <dsp:sp modelId="{5300129C-FD93-4149-9FB2-CBFF13CE8C0A}">
      <dsp:nvSpPr>
        <dsp:cNvPr id="0" name=""/>
        <dsp:cNvSpPr/>
      </dsp:nvSpPr>
      <dsp:spPr>
        <a:xfrm>
          <a:off x="9715641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9715641" y="215588"/>
        <a:ext cx="177942" cy="178421"/>
      </dsp:txXfrm>
    </dsp:sp>
    <dsp:sp modelId="{89E41C2E-B5DF-47BF-A59B-12A48D28024D}">
      <dsp:nvSpPr>
        <dsp:cNvPr id="0" name=""/>
        <dsp:cNvSpPr/>
      </dsp:nvSpPr>
      <dsp:spPr>
        <a:xfrm>
          <a:off x="10075362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10093217" y="17855"/>
        <a:ext cx="1163360" cy="57388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4FBE15-B5D7-4583-9FDC-285A56537FEE}">
      <dsp:nvSpPr>
        <dsp:cNvPr id="0" name=""/>
        <dsp:cNvSpPr/>
      </dsp:nvSpPr>
      <dsp:spPr>
        <a:xfrm>
          <a:off x="3166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1021" y="17855"/>
        <a:ext cx="1163360" cy="573889"/>
      </dsp:txXfrm>
    </dsp:sp>
    <dsp:sp modelId="{FE1F6CCD-A836-42B6-9FC0-4A1666C040A0}">
      <dsp:nvSpPr>
        <dsp:cNvPr id="0" name=""/>
        <dsp:cNvSpPr/>
      </dsp:nvSpPr>
      <dsp:spPr>
        <a:xfrm>
          <a:off x="1322144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322144" y="215588"/>
        <a:ext cx="177942" cy="178421"/>
      </dsp:txXfrm>
    </dsp:sp>
    <dsp:sp modelId="{43C7A95B-D2C8-47B1-91E8-0747E15DB3F8}">
      <dsp:nvSpPr>
        <dsp:cNvPr id="0" name=""/>
        <dsp:cNvSpPr/>
      </dsp:nvSpPr>
      <dsp:spPr>
        <a:xfrm>
          <a:off x="1681865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My Solution</a:t>
          </a:r>
        </a:p>
      </dsp:txBody>
      <dsp:txXfrm>
        <a:off x="1699720" y="17855"/>
        <a:ext cx="1163360" cy="573889"/>
      </dsp:txXfrm>
    </dsp:sp>
    <dsp:sp modelId="{6335BB7A-AA58-41F6-99CA-30A8AA79922E}">
      <dsp:nvSpPr>
        <dsp:cNvPr id="0" name=""/>
        <dsp:cNvSpPr/>
      </dsp:nvSpPr>
      <dsp:spPr>
        <a:xfrm>
          <a:off x="3000843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000843" y="215588"/>
        <a:ext cx="177942" cy="178421"/>
      </dsp:txXfrm>
    </dsp:sp>
    <dsp:sp modelId="{C92E28EE-3B8E-4EAC-A84C-9BB470BAEBD3}">
      <dsp:nvSpPr>
        <dsp:cNvPr id="0" name=""/>
        <dsp:cNvSpPr/>
      </dsp:nvSpPr>
      <dsp:spPr>
        <a:xfrm>
          <a:off x="3360565" y="0"/>
          <a:ext cx="1199070" cy="609599"/>
        </a:xfrm>
        <a:prstGeom prst="roundRect">
          <a:avLst>
            <a:gd name="adj" fmla="val 10000"/>
          </a:avLst>
        </a:prstGeom>
        <a:solidFill>
          <a:srgbClr val="FC4C0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3378420" y="17855"/>
        <a:ext cx="1163360" cy="573889"/>
      </dsp:txXfrm>
    </dsp:sp>
    <dsp:sp modelId="{0232EE48-A093-425A-B7DD-9382A9A82B69}">
      <dsp:nvSpPr>
        <dsp:cNvPr id="0" name=""/>
        <dsp:cNvSpPr/>
      </dsp:nvSpPr>
      <dsp:spPr>
        <a:xfrm>
          <a:off x="4679543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4679543" y="215588"/>
        <a:ext cx="177942" cy="178421"/>
      </dsp:txXfrm>
    </dsp:sp>
    <dsp:sp modelId="{78290B96-5307-401A-AC69-5D80510A0E55}">
      <dsp:nvSpPr>
        <dsp:cNvPr id="0" name=""/>
        <dsp:cNvSpPr/>
      </dsp:nvSpPr>
      <dsp:spPr>
        <a:xfrm>
          <a:off x="5039264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5057119" y="17855"/>
        <a:ext cx="1163360" cy="573889"/>
      </dsp:txXfrm>
    </dsp:sp>
    <dsp:sp modelId="{ECDEAFC0-D2D4-444C-99D3-AA9FE966D2FA}">
      <dsp:nvSpPr>
        <dsp:cNvPr id="0" name=""/>
        <dsp:cNvSpPr/>
      </dsp:nvSpPr>
      <dsp:spPr>
        <a:xfrm>
          <a:off x="6358242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6358242" y="215588"/>
        <a:ext cx="177942" cy="178421"/>
      </dsp:txXfrm>
    </dsp:sp>
    <dsp:sp modelId="{800CA058-3E59-4D5B-814F-86421336B569}">
      <dsp:nvSpPr>
        <dsp:cNvPr id="0" name=""/>
        <dsp:cNvSpPr/>
      </dsp:nvSpPr>
      <dsp:spPr>
        <a:xfrm>
          <a:off x="6717963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DevOps</a:t>
          </a:r>
        </a:p>
      </dsp:txBody>
      <dsp:txXfrm>
        <a:off x="6735818" y="17855"/>
        <a:ext cx="1163360" cy="573889"/>
      </dsp:txXfrm>
    </dsp:sp>
    <dsp:sp modelId="{497ECEF1-6868-4953-B8D9-B3EFE40EB561}">
      <dsp:nvSpPr>
        <dsp:cNvPr id="0" name=""/>
        <dsp:cNvSpPr/>
      </dsp:nvSpPr>
      <dsp:spPr>
        <a:xfrm>
          <a:off x="8036941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8036941" y="215588"/>
        <a:ext cx="177942" cy="178421"/>
      </dsp:txXfrm>
    </dsp:sp>
    <dsp:sp modelId="{8B6FDE7D-3B12-44EC-96DF-81E9A748C3E4}">
      <dsp:nvSpPr>
        <dsp:cNvPr id="0" name=""/>
        <dsp:cNvSpPr/>
      </dsp:nvSpPr>
      <dsp:spPr>
        <a:xfrm>
          <a:off x="8396663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8414518" y="17855"/>
        <a:ext cx="1163360" cy="573889"/>
      </dsp:txXfrm>
    </dsp:sp>
    <dsp:sp modelId="{411F2F9D-AC4D-479F-87E7-94C2819AD207}">
      <dsp:nvSpPr>
        <dsp:cNvPr id="0" name=""/>
        <dsp:cNvSpPr/>
      </dsp:nvSpPr>
      <dsp:spPr>
        <a:xfrm>
          <a:off x="9715641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9715641" y="215588"/>
        <a:ext cx="177942" cy="178421"/>
      </dsp:txXfrm>
    </dsp:sp>
    <dsp:sp modelId="{89E41C2E-B5DF-47BF-A59B-12A48D28024D}">
      <dsp:nvSpPr>
        <dsp:cNvPr id="0" name=""/>
        <dsp:cNvSpPr/>
      </dsp:nvSpPr>
      <dsp:spPr>
        <a:xfrm>
          <a:off x="10075362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10093217" y="17855"/>
        <a:ext cx="1163360" cy="57388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4FBE15-B5D7-4583-9FDC-285A56537FEE}">
      <dsp:nvSpPr>
        <dsp:cNvPr id="0" name=""/>
        <dsp:cNvSpPr/>
      </dsp:nvSpPr>
      <dsp:spPr>
        <a:xfrm>
          <a:off x="3166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1021" y="17855"/>
        <a:ext cx="1163360" cy="573889"/>
      </dsp:txXfrm>
    </dsp:sp>
    <dsp:sp modelId="{FE1F6CCD-A836-42B6-9FC0-4A1666C040A0}">
      <dsp:nvSpPr>
        <dsp:cNvPr id="0" name=""/>
        <dsp:cNvSpPr/>
      </dsp:nvSpPr>
      <dsp:spPr>
        <a:xfrm>
          <a:off x="1322144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322144" y="215588"/>
        <a:ext cx="177942" cy="178421"/>
      </dsp:txXfrm>
    </dsp:sp>
    <dsp:sp modelId="{43C7A95B-D2C8-47B1-91E8-0747E15DB3F8}">
      <dsp:nvSpPr>
        <dsp:cNvPr id="0" name=""/>
        <dsp:cNvSpPr/>
      </dsp:nvSpPr>
      <dsp:spPr>
        <a:xfrm>
          <a:off x="1681865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My Solution</a:t>
          </a:r>
        </a:p>
      </dsp:txBody>
      <dsp:txXfrm>
        <a:off x="1699720" y="17855"/>
        <a:ext cx="1163360" cy="573889"/>
      </dsp:txXfrm>
    </dsp:sp>
    <dsp:sp modelId="{6335BB7A-AA58-41F6-99CA-30A8AA79922E}">
      <dsp:nvSpPr>
        <dsp:cNvPr id="0" name=""/>
        <dsp:cNvSpPr/>
      </dsp:nvSpPr>
      <dsp:spPr>
        <a:xfrm>
          <a:off x="3000843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000843" y="215588"/>
        <a:ext cx="177942" cy="178421"/>
      </dsp:txXfrm>
    </dsp:sp>
    <dsp:sp modelId="{C92E28EE-3B8E-4EAC-A84C-9BB470BAEBD3}">
      <dsp:nvSpPr>
        <dsp:cNvPr id="0" name=""/>
        <dsp:cNvSpPr/>
      </dsp:nvSpPr>
      <dsp:spPr>
        <a:xfrm>
          <a:off x="3360565" y="0"/>
          <a:ext cx="1199070" cy="609599"/>
        </a:xfrm>
        <a:prstGeom prst="roundRect">
          <a:avLst>
            <a:gd name="adj" fmla="val 10000"/>
          </a:avLst>
        </a:prstGeom>
        <a:solidFill>
          <a:srgbClr val="FC4C0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3378420" y="17855"/>
        <a:ext cx="1163360" cy="573889"/>
      </dsp:txXfrm>
    </dsp:sp>
    <dsp:sp modelId="{0232EE48-A093-425A-B7DD-9382A9A82B69}">
      <dsp:nvSpPr>
        <dsp:cNvPr id="0" name=""/>
        <dsp:cNvSpPr/>
      </dsp:nvSpPr>
      <dsp:spPr>
        <a:xfrm>
          <a:off x="4679543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4679543" y="215588"/>
        <a:ext cx="177942" cy="178421"/>
      </dsp:txXfrm>
    </dsp:sp>
    <dsp:sp modelId="{78290B96-5307-401A-AC69-5D80510A0E55}">
      <dsp:nvSpPr>
        <dsp:cNvPr id="0" name=""/>
        <dsp:cNvSpPr/>
      </dsp:nvSpPr>
      <dsp:spPr>
        <a:xfrm>
          <a:off x="5039264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5057119" y="17855"/>
        <a:ext cx="1163360" cy="573889"/>
      </dsp:txXfrm>
    </dsp:sp>
    <dsp:sp modelId="{ECDEAFC0-D2D4-444C-99D3-AA9FE966D2FA}">
      <dsp:nvSpPr>
        <dsp:cNvPr id="0" name=""/>
        <dsp:cNvSpPr/>
      </dsp:nvSpPr>
      <dsp:spPr>
        <a:xfrm>
          <a:off x="6358242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6358242" y="215588"/>
        <a:ext cx="177942" cy="178421"/>
      </dsp:txXfrm>
    </dsp:sp>
    <dsp:sp modelId="{800CA058-3E59-4D5B-814F-86421336B569}">
      <dsp:nvSpPr>
        <dsp:cNvPr id="0" name=""/>
        <dsp:cNvSpPr/>
      </dsp:nvSpPr>
      <dsp:spPr>
        <a:xfrm>
          <a:off x="6717963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DevOps</a:t>
          </a:r>
        </a:p>
      </dsp:txBody>
      <dsp:txXfrm>
        <a:off x="6735818" y="17855"/>
        <a:ext cx="1163360" cy="573889"/>
      </dsp:txXfrm>
    </dsp:sp>
    <dsp:sp modelId="{497ECEF1-6868-4953-B8D9-B3EFE40EB561}">
      <dsp:nvSpPr>
        <dsp:cNvPr id="0" name=""/>
        <dsp:cNvSpPr/>
      </dsp:nvSpPr>
      <dsp:spPr>
        <a:xfrm>
          <a:off x="8036941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8036941" y="215588"/>
        <a:ext cx="177942" cy="178421"/>
      </dsp:txXfrm>
    </dsp:sp>
    <dsp:sp modelId="{8B6FDE7D-3B12-44EC-96DF-81E9A748C3E4}">
      <dsp:nvSpPr>
        <dsp:cNvPr id="0" name=""/>
        <dsp:cNvSpPr/>
      </dsp:nvSpPr>
      <dsp:spPr>
        <a:xfrm>
          <a:off x="8396663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8414518" y="17855"/>
        <a:ext cx="1163360" cy="573889"/>
      </dsp:txXfrm>
    </dsp:sp>
    <dsp:sp modelId="{411F2F9D-AC4D-479F-87E7-94C2819AD207}">
      <dsp:nvSpPr>
        <dsp:cNvPr id="0" name=""/>
        <dsp:cNvSpPr/>
      </dsp:nvSpPr>
      <dsp:spPr>
        <a:xfrm>
          <a:off x="9715641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9715641" y="215588"/>
        <a:ext cx="177942" cy="178421"/>
      </dsp:txXfrm>
    </dsp:sp>
    <dsp:sp modelId="{89E41C2E-B5DF-47BF-A59B-12A48D28024D}">
      <dsp:nvSpPr>
        <dsp:cNvPr id="0" name=""/>
        <dsp:cNvSpPr/>
      </dsp:nvSpPr>
      <dsp:spPr>
        <a:xfrm>
          <a:off x="10075362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10093217" y="17855"/>
        <a:ext cx="1163360" cy="57388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4FBE15-B5D7-4583-9FDC-285A56537FEE}">
      <dsp:nvSpPr>
        <dsp:cNvPr id="0" name=""/>
        <dsp:cNvSpPr/>
      </dsp:nvSpPr>
      <dsp:spPr>
        <a:xfrm>
          <a:off x="3166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1021" y="17855"/>
        <a:ext cx="1163360" cy="573889"/>
      </dsp:txXfrm>
    </dsp:sp>
    <dsp:sp modelId="{FE1F6CCD-A836-42B6-9FC0-4A1666C040A0}">
      <dsp:nvSpPr>
        <dsp:cNvPr id="0" name=""/>
        <dsp:cNvSpPr/>
      </dsp:nvSpPr>
      <dsp:spPr>
        <a:xfrm>
          <a:off x="1322144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322144" y="215588"/>
        <a:ext cx="177942" cy="178421"/>
      </dsp:txXfrm>
    </dsp:sp>
    <dsp:sp modelId="{43C7A95B-D2C8-47B1-91E8-0747E15DB3F8}">
      <dsp:nvSpPr>
        <dsp:cNvPr id="0" name=""/>
        <dsp:cNvSpPr/>
      </dsp:nvSpPr>
      <dsp:spPr>
        <a:xfrm>
          <a:off x="1681865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My Solution</a:t>
          </a:r>
        </a:p>
      </dsp:txBody>
      <dsp:txXfrm>
        <a:off x="1699720" y="17855"/>
        <a:ext cx="1163360" cy="573889"/>
      </dsp:txXfrm>
    </dsp:sp>
    <dsp:sp modelId="{6335BB7A-AA58-41F6-99CA-30A8AA79922E}">
      <dsp:nvSpPr>
        <dsp:cNvPr id="0" name=""/>
        <dsp:cNvSpPr/>
      </dsp:nvSpPr>
      <dsp:spPr>
        <a:xfrm>
          <a:off x="3000843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000843" y="215588"/>
        <a:ext cx="177942" cy="178421"/>
      </dsp:txXfrm>
    </dsp:sp>
    <dsp:sp modelId="{C92E28EE-3B8E-4EAC-A84C-9BB470BAEBD3}">
      <dsp:nvSpPr>
        <dsp:cNvPr id="0" name=""/>
        <dsp:cNvSpPr/>
      </dsp:nvSpPr>
      <dsp:spPr>
        <a:xfrm>
          <a:off x="3360565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3378420" y="17855"/>
        <a:ext cx="1163360" cy="573889"/>
      </dsp:txXfrm>
    </dsp:sp>
    <dsp:sp modelId="{0232EE48-A093-425A-B7DD-9382A9A82B69}">
      <dsp:nvSpPr>
        <dsp:cNvPr id="0" name=""/>
        <dsp:cNvSpPr/>
      </dsp:nvSpPr>
      <dsp:spPr>
        <a:xfrm>
          <a:off x="4679543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4679543" y="215588"/>
        <a:ext cx="177942" cy="178421"/>
      </dsp:txXfrm>
    </dsp:sp>
    <dsp:sp modelId="{78290B96-5307-401A-AC69-5D80510A0E55}">
      <dsp:nvSpPr>
        <dsp:cNvPr id="0" name=""/>
        <dsp:cNvSpPr/>
      </dsp:nvSpPr>
      <dsp:spPr>
        <a:xfrm>
          <a:off x="5039264" y="0"/>
          <a:ext cx="1199070" cy="609599"/>
        </a:xfrm>
        <a:prstGeom prst="roundRect">
          <a:avLst>
            <a:gd name="adj" fmla="val 10000"/>
          </a:avLst>
        </a:prstGeom>
        <a:solidFill>
          <a:srgbClr val="FC4C0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5057119" y="17855"/>
        <a:ext cx="1163360" cy="573889"/>
      </dsp:txXfrm>
    </dsp:sp>
    <dsp:sp modelId="{ECDEAFC0-D2D4-444C-99D3-AA9FE966D2FA}">
      <dsp:nvSpPr>
        <dsp:cNvPr id="0" name=""/>
        <dsp:cNvSpPr/>
      </dsp:nvSpPr>
      <dsp:spPr>
        <a:xfrm>
          <a:off x="6358242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6358242" y="215588"/>
        <a:ext cx="177942" cy="178421"/>
      </dsp:txXfrm>
    </dsp:sp>
    <dsp:sp modelId="{800CA058-3E59-4D5B-814F-86421336B569}">
      <dsp:nvSpPr>
        <dsp:cNvPr id="0" name=""/>
        <dsp:cNvSpPr/>
      </dsp:nvSpPr>
      <dsp:spPr>
        <a:xfrm>
          <a:off x="6717963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DevOps</a:t>
          </a:r>
        </a:p>
      </dsp:txBody>
      <dsp:txXfrm>
        <a:off x="6735818" y="17855"/>
        <a:ext cx="1163360" cy="573889"/>
      </dsp:txXfrm>
    </dsp:sp>
    <dsp:sp modelId="{497ECEF1-6868-4953-B8D9-B3EFE40EB561}">
      <dsp:nvSpPr>
        <dsp:cNvPr id="0" name=""/>
        <dsp:cNvSpPr/>
      </dsp:nvSpPr>
      <dsp:spPr>
        <a:xfrm>
          <a:off x="8036941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8036941" y="215588"/>
        <a:ext cx="177942" cy="178421"/>
      </dsp:txXfrm>
    </dsp:sp>
    <dsp:sp modelId="{8B6FDE7D-3B12-44EC-96DF-81E9A748C3E4}">
      <dsp:nvSpPr>
        <dsp:cNvPr id="0" name=""/>
        <dsp:cNvSpPr/>
      </dsp:nvSpPr>
      <dsp:spPr>
        <a:xfrm>
          <a:off x="8396663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8414518" y="17855"/>
        <a:ext cx="1163360" cy="573889"/>
      </dsp:txXfrm>
    </dsp:sp>
    <dsp:sp modelId="{411F2F9D-AC4D-479F-87E7-94C2819AD207}">
      <dsp:nvSpPr>
        <dsp:cNvPr id="0" name=""/>
        <dsp:cNvSpPr/>
      </dsp:nvSpPr>
      <dsp:spPr>
        <a:xfrm>
          <a:off x="9715641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9715641" y="215588"/>
        <a:ext cx="177942" cy="178421"/>
      </dsp:txXfrm>
    </dsp:sp>
    <dsp:sp modelId="{89E41C2E-B5DF-47BF-A59B-12A48D28024D}">
      <dsp:nvSpPr>
        <dsp:cNvPr id="0" name=""/>
        <dsp:cNvSpPr/>
      </dsp:nvSpPr>
      <dsp:spPr>
        <a:xfrm>
          <a:off x="10075362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10093217" y="17855"/>
        <a:ext cx="1163360" cy="57388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4FBE15-B5D7-4583-9FDC-285A56537FEE}">
      <dsp:nvSpPr>
        <dsp:cNvPr id="0" name=""/>
        <dsp:cNvSpPr/>
      </dsp:nvSpPr>
      <dsp:spPr>
        <a:xfrm>
          <a:off x="3166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brief</a:t>
          </a:r>
        </a:p>
      </dsp:txBody>
      <dsp:txXfrm>
        <a:off x="21021" y="17855"/>
        <a:ext cx="1163360" cy="573889"/>
      </dsp:txXfrm>
    </dsp:sp>
    <dsp:sp modelId="{FE1F6CCD-A836-42B6-9FC0-4A1666C040A0}">
      <dsp:nvSpPr>
        <dsp:cNvPr id="0" name=""/>
        <dsp:cNvSpPr/>
      </dsp:nvSpPr>
      <dsp:spPr>
        <a:xfrm>
          <a:off x="1322144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322144" y="215588"/>
        <a:ext cx="177942" cy="178421"/>
      </dsp:txXfrm>
    </dsp:sp>
    <dsp:sp modelId="{43C7A95B-D2C8-47B1-91E8-0747E15DB3F8}">
      <dsp:nvSpPr>
        <dsp:cNvPr id="0" name=""/>
        <dsp:cNvSpPr/>
      </dsp:nvSpPr>
      <dsp:spPr>
        <a:xfrm>
          <a:off x="1681865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My Solution</a:t>
          </a:r>
        </a:p>
      </dsp:txBody>
      <dsp:txXfrm>
        <a:off x="1699720" y="17855"/>
        <a:ext cx="1163360" cy="573889"/>
      </dsp:txXfrm>
    </dsp:sp>
    <dsp:sp modelId="{6335BB7A-AA58-41F6-99CA-30A8AA79922E}">
      <dsp:nvSpPr>
        <dsp:cNvPr id="0" name=""/>
        <dsp:cNvSpPr/>
      </dsp:nvSpPr>
      <dsp:spPr>
        <a:xfrm>
          <a:off x="3000843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000843" y="215588"/>
        <a:ext cx="177942" cy="178421"/>
      </dsp:txXfrm>
    </dsp:sp>
    <dsp:sp modelId="{C92E28EE-3B8E-4EAC-A84C-9BB470BAEBD3}">
      <dsp:nvSpPr>
        <dsp:cNvPr id="0" name=""/>
        <dsp:cNvSpPr/>
      </dsp:nvSpPr>
      <dsp:spPr>
        <a:xfrm>
          <a:off x="3360565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Testing</a:t>
          </a:r>
        </a:p>
      </dsp:txBody>
      <dsp:txXfrm>
        <a:off x="3378420" y="17855"/>
        <a:ext cx="1163360" cy="573889"/>
      </dsp:txXfrm>
    </dsp:sp>
    <dsp:sp modelId="{0232EE48-A093-425A-B7DD-9382A9A82B69}">
      <dsp:nvSpPr>
        <dsp:cNvPr id="0" name=""/>
        <dsp:cNvSpPr/>
      </dsp:nvSpPr>
      <dsp:spPr>
        <a:xfrm>
          <a:off x="4679543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4679543" y="215588"/>
        <a:ext cx="177942" cy="178421"/>
      </dsp:txXfrm>
    </dsp:sp>
    <dsp:sp modelId="{78290B96-5307-401A-AC69-5D80510A0E55}">
      <dsp:nvSpPr>
        <dsp:cNvPr id="0" name=""/>
        <dsp:cNvSpPr/>
      </dsp:nvSpPr>
      <dsp:spPr>
        <a:xfrm>
          <a:off x="5039264" y="0"/>
          <a:ext cx="1199070" cy="609599"/>
        </a:xfrm>
        <a:prstGeom prst="roundRect">
          <a:avLst>
            <a:gd name="adj" fmla="val 10000"/>
          </a:avLst>
        </a:prstGeom>
        <a:solidFill>
          <a:srgbClr val="FC4C0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Front End</a:t>
          </a:r>
        </a:p>
      </dsp:txBody>
      <dsp:txXfrm>
        <a:off x="5057119" y="17855"/>
        <a:ext cx="1163360" cy="573889"/>
      </dsp:txXfrm>
    </dsp:sp>
    <dsp:sp modelId="{ECDEAFC0-D2D4-444C-99D3-AA9FE966D2FA}">
      <dsp:nvSpPr>
        <dsp:cNvPr id="0" name=""/>
        <dsp:cNvSpPr/>
      </dsp:nvSpPr>
      <dsp:spPr>
        <a:xfrm>
          <a:off x="6358242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6358242" y="215588"/>
        <a:ext cx="177942" cy="178421"/>
      </dsp:txXfrm>
    </dsp:sp>
    <dsp:sp modelId="{800CA058-3E59-4D5B-814F-86421336B569}">
      <dsp:nvSpPr>
        <dsp:cNvPr id="0" name=""/>
        <dsp:cNvSpPr/>
      </dsp:nvSpPr>
      <dsp:spPr>
        <a:xfrm>
          <a:off x="6717963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DevOps</a:t>
          </a:r>
        </a:p>
      </dsp:txBody>
      <dsp:txXfrm>
        <a:off x="6735818" y="17855"/>
        <a:ext cx="1163360" cy="573889"/>
      </dsp:txXfrm>
    </dsp:sp>
    <dsp:sp modelId="{497ECEF1-6868-4953-B8D9-B3EFE40EB561}">
      <dsp:nvSpPr>
        <dsp:cNvPr id="0" name=""/>
        <dsp:cNvSpPr/>
      </dsp:nvSpPr>
      <dsp:spPr>
        <a:xfrm>
          <a:off x="8036941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8036941" y="215588"/>
        <a:ext cx="177942" cy="178421"/>
      </dsp:txXfrm>
    </dsp:sp>
    <dsp:sp modelId="{8B6FDE7D-3B12-44EC-96DF-81E9A748C3E4}">
      <dsp:nvSpPr>
        <dsp:cNvPr id="0" name=""/>
        <dsp:cNvSpPr/>
      </dsp:nvSpPr>
      <dsp:spPr>
        <a:xfrm>
          <a:off x="8396663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Summary</a:t>
          </a:r>
        </a:p>
      </dsp:txBody>
      <dsp:txXfrm>
        <a:off x="8414518" y="17855"/>
        <a:ext cx="1163360" cy="573889"/>
      </dsp:txXfrm>
    </dsp:sp>
    <dsp:sp modelId="{411F2F9D-AC4D-479F-87E7-94C2819AD207}">
      <dsp:nvSpPr>
        <dsp:cNvPr id="0" name=""/>
        <dsp:cNvSpPr/>
      </dsp:nvSpPr>
      <dsp:spPr>
        <a:xfrm>
          <a:off x="9715641" y="156114"/>
          <a:ext cx="254203" cy="2973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9715641" y="215588"/>
        <a:ext cx="177942" cy="178421"/>
      </dsp:txXfrm>
    </dsp:sp>
    <dsp:sp modelId="{89E41C2E-B5DF-47BF-A59B-12A48D28024D}">
      <dsp:nvSpPr>
        <dsp:cNvPr id="0" name=""/>
        <dsp:cNvSpPr/>
      </dsp:nvSpPr>
      <dsp:spPr>
        <a:xfrm>
          <a:off x="10075362" y="0"/>
          <a:ext cx="1199070" cy="609599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Demonstration</a:t>
          </a:r>
        </a:p>
      </dsp:txBody>
      <dsp:txXfrm>
        <a:off x="10093217" y="17855"/>
        <a:ext cx="1163360" cy="5738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F7FDDF-5D89-45E9-948E-53EEC08DB5F4}" type="datetimeFigureOut">
              <a:rPr lang="en-GB" smtClean="0"/>
              <a:t>22/03/2020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6DC717-34FB-4471-8287-13DFD51112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8424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DC717-34FB-4471-8287-13DFD511122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708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DC717-34FB-4471-8287-13DFD511122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9751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DC717-34FB-4471-8287-13DFD511122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6151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DC717-34FB-4471-8287-13DFD511122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0503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DC717-34FB-4471-8287-13DFD511122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778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DC717-34FB-4471-8287-13DFD511122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500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DC717-34FB-4471-8287-13DFD511122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800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DC717-34FB-4471-8287-13DFD511122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8742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DC717-34FB-4471-8287-13DFD511122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9624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DC717-34FB-4471-8287-13DFD511122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4127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DC717-34FB-4471-8287-13DFD511122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2295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3/22/20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9A0A2"/>
                </a:solidFill>
                <a:latin typeface="Tahoma"/>
                <a:cs typeface="Tahoma"/>
              </a:defRPr>
            </a:lvl1pPr>
          </a:lstStyle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baseline="-6944" dirty="0"/>
              <a:t>‹#›</a:t>
            </a:fld>
            <a:r>
              <a:rPr sz="1200" baseline="-6944" dirty="0"/>
              <a:t> </a:t>
            </a:r>
            <a:r>
              <a:rPr sz="800" dirty="0"/>
              <a:t>| </a:t>
            </a:r>
            <a:r>
              <a:rPr sz="800" spc="-5" dirty="0"/>
              <a:t>Copyright </a:t>
            </a:r>
            <a:r>
              <a:rPr sz="800" dirty="0"/>
              <a:t>© </a:t>
            </a:r>
            <a:r>
              <a:rPr sz="800" spc="5" dirty="0"/>
              <a:t>2017 </a:t>
            </a:r>
            <a:r>
              <a:rPr sz="800" spc="-5" dirty="0"/>
              <a:t>BAE Systems. All Rights Reserved.  BAE </a:t>
            </a:r>
            <a:r>
              <a:rPr sz="800" dirty="0"/>
              <a:t>SYSTEMS </a:t>
            </a:r>
            <a:r>
              <a:rPr sz="800" spc="-5" dirty="0"/>
              <a:t>is </a:t>
            </a:r>
            <a:r>
              <a:rPr sz="800" dirty="0"/>
              <a:t>a </a:t>
            </a:r>
            <a:r>
              <a:rPr sz="800" spc="-5" dirty="0"/>
              <a:t>trade mark of BAE Systems plc.  (See final slide for restrictions on</a:t>
            </a:r>
            <a:r>
              <a:rPr sz="800" spc="105" dirty="0"/>
              <a:t> </a:t>
            </a:r>
            <a:r>
              <a:rPr sz="800" spc="-5" dirty="0"/>
              <a:t>use.)</a:t>
            </a:r>
            <a:endParaRPr sz="8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rgbClr val="3D4146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3D4146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3/22/20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9A0A2"/>
                </a:solidFill>
                <a:latin typeface="Tahoma"/>
                <a:cs typeface="Tahoma"/>
              </a:defRPr>
            </a:lvl1pPr>
          </a:lstStyle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baseline="-6944" dirty="0"/>
              <a:t>‹#›</a:t>
            </a:fld>
            <a:r>
              <a:rPr sz="1200" baseline="-6944" dirty="0"/>
              <a:t> </a:t>
            </a:r>
            <a:r>
              <a:rPr sz="800" dirty="0"/>
              <a:t>| </a:t>
            </a:r>
            <a:r>
              <a:rPr sz="800" spc="-5" dirty="0"/>
              <a:t>Copyright </a:t>
            </a:r>
            <a:r>
              <a:rPr sz="800" dirty="0"/>
              <a:t>© </a:t>
            </a:r>
            <a:r>
              <a:rPr sz="800" spc="5" dirty="0"/>
              <a:t>2017 </a:t>
            </a:r>
            <a:r>
              <a:rPr sz="800" spc="-5" dirty="0"/>
              <a:t>BAE Systems. All Rights Reserved.  BAE </a:t>
            </a:r>
            <a:r>
              <a:rPr sz="800" dirty="0"/>
              <a:t>SYSTEMS </a:t>
            </a:r>
            <a:r>
              <a:rPr sz="800" spc="-5" dirty="0"/>
              <a:t>is </a:t>
            </a:r>
            <a:r>
              <a:rPr sz="800" dirty="0"/>
              <a:t>a </a:t>
            </a:r>
            <a:r>
              <a:rPr sz="800" spc="-5" dirty="0"/>
              <a:t>trade mark of BAE Systems plc.  (See final slide for restrictions on</a:t>
            </a:r>
            <a:r>
              <a:rPr sz="800" spc="105" dirty="0"/>
              <a:t> </a:t>
            </a:r>
            <a:r>
              <a:rPr sz="800" spc="-5" dirty="0"/>
              <a:t>use.)</a:t>
            </a:r>
            <a:endParaRPr sz="8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rgbClr val="3D4146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72146" y="1434045"/>
            <a:ext cx="4401820" cy="35674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3D4146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836791" y="1434045"/>
            <a:ext cx="4151629" cy="3914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3D4146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3/22/20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9A0A2"/>
                </a:solidFill>
                <a:latin typeface="Tahoma"/>
                <a:cs typeface="Tahoma"/>
              </a:defRPr>
            </a:lvl1pPr>
          </a:lstStyle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baseline="-6944" dirty="0"/>
              <a:t>‹#›</a:t>
            </a:fld>
            <a:r>
              <a:rPr sz="1200" baseline="-6944" dirty="0"/>
              <a:t> </a:t>
            </a:r>
            <a:r>
              <a:rPr sz="800" dirty="0"/>
              <a:t>| </a:t>
            </a:r>
            <a:r>
              <a:rPr sz="800" spc="-5" dirty="0"/>
              <a:t>Copyright </a:t>
            </a:r>
            <a:r>
              <a:rPr sz="800" dirty="0"/>
              <a:t>© </a:t>
            </a:r>
            <a:r>
              <a:rPr sz="800" spc="5" dirty="0"/>
              <a:t>2017 </a:t>
            </a:r>
            <a:r>
              <a:rPr sz="800" spc="-5" dirty="0"/>
              <a:t>BAE Systems. All Rights Reserved.  BAE </a:t>
            </a:r>
            <a:r>
              <a:rPr sz="800" dirty="0"/>
              <a:t>SYSTEMS </a:t>
            </a:r>
            <a:r>
              <a:rPr sz="800" spc="-5" dirty="0"/>
              <a:t>is </a:t>
            </a:r>
            <a:r>
              <a:rPr sz="800" dirty="0"/>
              <a:t>a </a:t>
            </a:r>
            <a:r>
              <a:rPr sz="800" spc="-5" dirty="0"/>
              <a:t>trade mark of BAE Systems plc.  (See final slide for restrictions on</a:t>
            </a:r>
            <a:r>
              <a:rPr sz="800" spc="105" dirty="0"/>
              <a:t> </a:t>
            </a:r>
            <a:r>
              <a:rPr sz="800" spc="-5" dirty="0"/>
              <a:t>use.)</a:t>
            </a:r>
            <a:endParaRPr sz="8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914158" y="2878937"/>
            <a:ext cx="165100" cy="395605"/>
          </a:xfrm>
          <a:custGeom>
            <a:avLst/>
            <a:gdLst/>
            <a:ahLst/>
            <a:cxnLst/>
            <a:rect l="l" t="t" r="r" b="b"/>
            <a:pathLst>
              <a:path w="165100" h="395604">
                <a:moveTo>
                  <a:pt x="0" y="0"/>
                </a:moveTo>
                <a:lnTo>
                  <a:pt x="164744" y="0"/>
                </a:lnTo>
                <a:lnTo>
                  <a:pt x="164744" y="395287"/>
                </a:lnTo>
                <a:lnTo>
                  <a:pt x="0" y="395287"/>
                </a:lnTo>
                <a:lnTo>
                  <a:pt x="0" y="0"/>
                </a:lnTo>
                <a:close/>
              </a:path>
            </a:pathLst>
          </a:custGeom>
          <a:solidFill>
            <a:srgbClr val="FC4E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9980968" y="6246850"/>
            <a:ext cx="1295044" cy="3063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9997363" y="6493852"/>
            <a:ext cx="10795" cy="58419"/>
          </a:xfrm>
          <a:custGeom>
            <a:avLst/>
            <a:gdLst/>
            <a:ahLst/>
            <a:cxnLst/>
            <a:rect l="l" t="t" r="r" b="b"/>
            <a:pathLst>
              <a:path w="10795" h="58420">
                <a:moveTo>
                  <a:pt x="0" y="0"/>
                </a:moveTo>
                <a:lnTo>
                  <a:pt x="10312" y="0"/>
                </a:lnTo>
                <a:lnTo>
                  <a:pt x="10312" y="57988"/>
                </a:lnTo>
                <a:lnTo>
                  <a:pt x="0" y="5798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rgbClr val="3D4146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3/22/20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9A0A2"/>
                </a:solidFill>
                <a:latin typeface="Tahoma"/>
                <a:cs typeface="Tahoma"/>
              </a:defRPr>
            </a:lvl1pPr>
          </a:lstStyle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baseline="-6944" dirty="0"/>
              <a:t>‹#›</a:t>
            </a:fld>
            <a:r>
              <a:rPr sz="1200" baseline="-6944" dirty="0"/>
              <a:t> </a:t>
            </a:r>
            <a:r>
              <a:rPr sz="800" dirty="0"/>
              <a:t>| </a:t>
            </a:r>
            <a:r>
              <a:rPr sz="800" spc="-5" dirty="0"/>
              <a:t>Copyright </a:t>
            </a:r>
            <a:r>
              <a:rPr sz="800" dirty="0"/>
              <a:t>© </a:t>
            </a:r>
            <a:r>
              <a:rPr sz="800" spc="5" dirty="0"/>
              <a:t>2017 </a:t>
            </a:r>
            <a:r>
              <a:rPr sz="800" spc="-5" dirty="0"/>
              <a:t>BAE Systems. All Rights Reserved.  BAE </a:t>
            </a:r>
            <a:r>
              <a:rPr sz="800" dirty="0"/>
              <a:t>SYSTEMS </a:t>
            </a:r>
            <a:r>
              <a:rPr sz="800" spc="-5" dirty="0"/>
              <a:t>is </a:t>
            </a:r>
            <a:r>
              <a:rPr sz="800" dirty="0"/>
              <a:t>a </a:t>
            </a:r>
            <a:r>
              <a:rPr sz="800" spc="-5" dirty="0"/>
              <a:t>trade mark of BAE Systems plc.  (See final slide for restrictions on</a:t>
            </a:r>
            <a:r>
              <a:rPr sz="800" spc="105" dirty="0"/>
              <a:t> </a:t>
            </a:r>
            <a:r>
              <a:rPr sz="800" spc="-5" dirty="0"/>
              <a:t>use.)</a:t>
            </a:r>
            <a:endParaRPr sz="8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5942965"/>
          </a:xfrm>
          <a:custGeom>
            <a:avLst/>
            <a:gdLst/>
            <a:ahLst/>
            <a:cxnLst/>
            <a:rect l="l" t="t" r="r" b="b"/>
            <a:pathLst>
              <a:path w="12192000" h="5942965">
                <a:moveTo>
                  <a:pt x="0" y="5942952"/>
                </a:moveTo>
                <a:lnTo>
                  <a:pt x="12192000" y="5942952"/>
                </a:lnTo>
                <a:lnTo>
                  <a:pt x="12192000" y="0"/>
                </a:lnTo>
                <a:lnTo>
                  <a:pt x="0" y="0"/>
                </a:lnTo>
                <a:lnTo>
                  <a:pt x="0" y="5942952"/>
                </a:lnTo>
                <a:close/>
              </a:path>
            </a:pathLst>
          </a:custGeom>
          <a:solidFill>
            <a:srgbClr val="3D41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3/22/20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9A0A2"/>
                </a:solidFill>
                <a:latin typeface="Tahoma"/>
                <a:cs typeface="Tahoma"/>
              </a:defRPr>
            </a:lvl1pPr>
          </a:lstStyle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baseline="-6944" dirty="0"/>
              <a:t>‹#›</a:t>
            </a:fld>
            <a:r>
              <a:rPr sz="1200" baseline="-6944" dirty="0"/>
              <a:t> </a:t>
            </a:r>
            <a:r>
              <a:rPr sz="800" dirty="0"/>
              <a:t>| </a:t>
            </a:r>
            <a:r>
              <a:rPr sz="800" spc="-5" dirty="0"/>
              <a:t>Copyright </a:t>
            </a:r>
            <a:r>
              <a:rPr sz="800" dirty="0"/>
              <a:t>© </a:t>
            </a:r>
            <a:r>
              <a:rPr sz="800" spc="5" dirty="0"/>
              <a:t>2017 </a:t>
            </a:r>
            <a:r>
              <a:rPr sz="800" spc="-5" dirty="0"/>
              <a:t>BAE Systems. All Rights Reserved.  BAE </a:t>
            </a:r>
            <a:r>
              <a:rPr sz="800" dirty="0"/>
              <a:t>SYSTEMS </a:t>
            </a:r>
            <a:r>
              <a:rPr sz="800" spc="-5" dirty="0"/>
              <a:t>is </a:t>
            </a:r>
            <a:r>
              <a:rPr sz="800" dirty="0"/>
              <a:t>a </a:t>
            </a:r>
            <a:r>
              <a:rPr sz="800" spc="-5" dirty="0"/>
              <a:t>trade mark of BAE Systems plc.  (See final slide for restrictions on</a:t>
            </a:r>
            <a:r>
              <a:rPr sz="800" spc="105" dirty="0"/>
              <a:t> </a:t>
            </a:r>
            <a:r>
              <a:rPr sz="800" spc="-5" dirty="0"/>
              <a:t>use.)</a:t>
            </a:r>
            <a:endParaRPr sz="8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9980968" y="6246850"/>
            <a:ext cx="1295044" cy="3063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9997363" y="6493852"/>
            <a:ext cx="10795" cy="58419"/>
          </a:xfrm>
          <a:custGeom>
            <a:avLst/>
            <a:gdLst/>
            <a:ahLst/>
            <a:cxnLst/>
            <a:rect l="l" t="t" r="r" b="b"/>
            <a:pathLst>
              <a:path w="10795" h="58420">
                <a:moveTo>
                  <a:pt x="0" y="0"/>
                </a:moveTo>
                <a:lnTo>
                  <a:pt x="10312" y="0"/>
                </a:lnTo>
                <a:lnTo>
                  <a:pt x="10312" y="57988"/>
                </a:lnTo>
                <a:lnTo>
                  <a:pt x="0" y="5798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914158" y="455701"/>
            <a:ext cx="165100" cy="349250"/>
          </a:xfrm>
          <a:custGeom>
            <a:avLst/>
            <a:gdLst/>
            <a:ahLst/>
            <a:cxnLst/>
            <a:rect l="l" t="t" r="r" b="b"/>
            <a:pathLst>
              <a:path w="165100" h="349250">
                <a:moveTo>
                  <a:pt x="0" y="0"/>
                </a:moveTo>
                <a:lnTo>
                  <a:pt x="164744" y="0"/>
                </a:lnTo>
                <a:lnTo>
                  <a:pt x="164744" y="349173"/>
                </a:lnTo>
                <a:lnTo>
                  <a:pt x="0" y="349173"/>
                </a:lnTo>
                <a:lnTo>
                  <a:pt x="0" y="0"/>
                </a:lnTo>
                <a:close/>
              </a:path>
            </a:pathLst>
          </a:custGeom>
          <a:solidFill>
            <a:srgbClr val="FC4C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24419" y="2723172"/>
            <a:ext cx="9743160" cy="665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rgbClr val="3D4146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83246" y="1651723"/>
            <a:ext cx="9825507" cy="3248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3D4146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3/22/20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97495" y="6350997"/>
            <a:ext cx="2647315" cy="393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99A0A2"/>
                </a:solidFill>
                <a:latin typeface="Tahoma"/>
                <a:cs typeface="Tahoma"/>
              </a:defRPr>
            </a:lvl1pPr>
          </a:lstStyle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baseline="-6944" dirty="0"/>
              <a:t>‹#›</a:t>
            </a:fld>
            <a:r>
              <a:rPr sz="1200" baseline="-6944" dirty="0"/>
              <a:t> </a:t>
            </a:r>
            <a:r>
              <a:rPr sz="800" dirty="0"/>
              <a:t>| </a:t>
            </a:r>
            <a:r>
              <a:rPr sz="800" spc="-5" dirty="0"/>
              <a:t>Copyright </a:t>
            </a:r>
            <a:r>
              <a:rPr sz="800" dirty="0"/>
              <a:t>© </a:t>
            </a:r>
            <a:r>
              <a:rPr sz="800" spc="5" dirty="0"/>
              <a:t>2017 </a:t>
            </a:r>
            <a:r>
              <a:rPr sz="800" spc="-5" dirty="0"/>
              <a:t>BAE Systems. All Rights Reserved.  BAE </a:t>
            </a:r>
            <a:r>
              <a:rPr sz="800" dirty="0"/>
              <a:t>SYSTEMS </a:t>
            </a:r>
            <a:r>
              <a:rPr sz="800" spc="-5" dirty="0"/>
              <a:t>is </a:t>
            </a:r>
            <a:r>
              <a:rPr sz="800" dirty="0"/>
              <a:t>a </a:t>
            </a:r>
            <a:r>
              <a:rPr sz="800" spc="-5" dirty="0"/>
              <a:t>trade mark of BAE Systems plc.  (See final slide for restrictions on</a:t>
            </a:r>
            <a:r>
              <a:rPr sz="800" spc="105" dirty="0"/>
              <a:t> </a:t>
            </a:r>
            <a:r>
              <a:rPr sz="800" spc="-5" dirty="0"/>
              <a:t>use.)</a:t>
            </a:r>
            <a:endParaRPr sz="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15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17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5.tiff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4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88" y="408032"/>
            <a:ext cx="12188825" cy="5942965"/>
          </a:xfrm>
          <a:custGeom>
            <a:avLst/>
            <a:gdLst/>
            <a:ahLst/>
            <a:cxnLst/>
            <a:rect l="l" t="t" r="r" b="b"/>
            <a:pathLst>
              <a:path w="12188825" h="5942965">
                <a:moveTo>
                  <a:pt x="0" y="5942952"/>
                </a:moveTo>
                <a:lnTo>
                  <a:pt x="12188825" y="5942952"/>
                </a:lnTo>
                <a:lnTo>
                  <a:pt x="12188825" y="0"/>
                </a:lnTo>
                <a:lnTo>
                  <a:pt x="0" y="0"/>
                </a:lnTo>
                <a:lnTo>
                  <a:pt x="0" y="5942952"/>
                </a:lnTo>
                <a:close/>
              </a:path>
            </a:pathLst>
          </a:custGeom>
          <a:solidFill>
            <a:srgbClr val="3D41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1301" y="2272690"/>
            <a:ext cx="165100" cy="412115"/>
          </a:xfrm>
          <a:custGeom>
            <a:avLst/>
            <a:gdLst/>
            <a:ahLst/>
            <a:cxnLst/>
            <a:rect l="l" t="t" r="r" b="b"/>
            <a:pathLst>
              <a:path w="165100" h="412114">
                <a:moveTo>
                  <a:pt x="0" y="0"/>
                </a:moveTo>
                <a:lnTo>
                  <a:pt x="164744" y="0"/>
                </a:lnTo>
                <a:lnTo>
                  <a:pt x="164744" y="411949"/>
                </a:lnTo>
                <a:lnTo>
                  <a:pt x="0" y="411949"/>
                </a:lnTo>
                <a:lnTo>
                  <a:pt x="0" y="0"/>
                </a:lnTo>
                <a:close/>
              </a:path>
            </a:pathLst>
          </a:custGeom>
          <a:solidFill>
            <a:srgbClr val="FC4C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87" y="5943841"/>
            <a:ext cx="12190730" cy="914400"/>
          </a:xfrm>
          <a:custGeom>
            <a:avLst/>
            <a:gdLst/>
            <a:ahLst/>
            <a:cxnLst/>
            <a:rect l="l" t="t" r="r" b="b"/>
            <a:pathLst>
              <a:path w="12190730" h="914400">
                <a:moveTo>
                  <a:pt x="0" y="914158"/>
                </a:moveTo>
                <a:lnTo>
                  <a:pt x="12190412" y="914158"/>
                </a:lnTo>
                <a:lnTo>
                  <a:pt x="12190412" y="0"/>
                </a:lnTo>
                <a:lnTo>
                  <a:pt x="0" y="0"/>
                </a:lnTo>
                <a:lnTo>
                  <a:pt x="0" y="9141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997363" y="6493852"/>
            <a:ext cx="10795" cy="58419"/>
          </a:xfrm>
          <a:custGeom>
            <a:avLst/>
            <a:gdLst/>
            <a:ahLst/>
            <a:cxnLst/>
            <a:rect l="l" t="t" r="r" b="b"/>
            <a:pathLst>
              <a:path w="10795" h="58420">
                <a:moveTo>
                  <a:pt x="0" y="0"/>
                </a:moveTo>
                <a:lnTo>
                  <a:pt x="10312" y="0"/>
                </a:lnTo>
                <a:lnTo>
                  <a:pt x="10312" y="57988"/>
                </a:lnTo>
                <a:lnTo>
                  <a:pt x="0" y="5798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31562" y="2133600"/>
            <a:ext cx="9436438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pc="-15" dirty="0">
                <a:solidFill>
                  <a:schemeClr val="bg1"/>
                </a:solidFill>
              </a:rPr>
              <a:t>QA Consultancy DevOps February 2020</a:t>
            </a:r>
            <a:endParaRPr spc="-15" dirty="0">
              <a:solidFill>
                <a:schemeClr val="bg1"/>
              </a:solidFill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697495" y="6350997"/>
            <a:ext cx="2647315" cy="1365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endParaRPr sz="800" dirty="0"/>
          </a:p>
        </p:txBody>
      </p:sp>
      <p:sp>
        <p:nvSpPr>
          <p:cNvPr id="8" name="object 8"/>
          <p:cNvSpPr txBox="1"/>
          <p:nvPr/>
        </p:nvSpPr>
        <p:spPr>
          <a:xfrm>
            <a:off x="1216908" y="3196068"/>
            <a:ext cx="7080250" cy="10182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400" spc="-15" dirty="0">
                <a:solidFill>
                  <a:srgbClr val="FFFFFF"/>
                </a:solidFill>
              </a:rPr>
              <a:t> SFIA Project 1 – Workout Application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250" dirty="0">
              <a:latin typeface="Times New Roman"/>
              <a:cs typeface="Times New Roman"/>
            </a:endParaRPr>
          </a:p>
          <a:p>
            <a:pPr marL="26034">
              <a:lnSpc>
                <a:spcPct val="100000"/>
              </a:lnSpc>
            </a:pPr>
            <a:r>
              <a:rPr lang="en-GB" b="1" spc="-5" dirty="0">
                <a:solidFill>
                  <a:srgbClr val="FC4C02"/>
                </a:solidFill>
                <a:latin typeface="Tahoma"/>
                <a:cs typeface="Tahoma"/>
              </a:rPr>
              <a:t>David Hulsman</a:t>
            </a:r>
            <a:endParaRPr sz="1600" dirty="0">
              <a:latin typeface="Tahoma"/>
              <a:cs typeface="Tahoma"/>
            </a:endParaRP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C6A3335A-BD99-45B7-85C1-1274ACB4FD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0413309"/>
              </p:ext>
            </p:extLst>
          </p:nvPr>
        </p:nvGraphicFramePr>
        <p:xfrm>
          <a:off x="457200" y="5562600"/>
          <a:ext cx="11277600" cy="609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4418" y="338772"/>
            <a:ext cx="967218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95145" algn="l"/>
              </a:tabLst>
            </a:pPr>
            <a:r>
              <a:rPr lang="en-GB" sz="3600" spc="-20" dirty="0"/>
              <a:t>Front End:</a:t>
            </a:r>
            <a:r>
              <a:rPr lang="en-GB" sz="3600" dirty="0"/>
              <a:t> </a:t>
            </a:r>
            <a:r>
              <a:rPr lang="en-GB" sz="3600" spc="-15" dirty="0">
                <a:solidFill>
                  <a:srgbClr val="FC4C02"/>
                </a:solidFill>
              </a:rPr>
              <a:t>HTML, Bootstrap, Flask, Jinja2</a:t>
            </a:r>
            <a:endParaRPr sz="3600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5EF0FE4-D05C-4A63-A86E-8144256660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3490942"/>
              </p:ext>
            </p:extLst>
          </p:nvPr>
        </p:nvGraphicFramePr>
        <p:xfrm>
          <a:off x="457200" y="5562600"/>
          <a:ext cx="11277600" cy="609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A picture containing black, photo, sitting, white&#10;&#10;Description automatically generated">
            <a:extLst>
              <a:ext uri="{FF2B5EF4-FFF2-40B4-BE49-F238E27FC236}">
                <a16:creationId xmlns:a16="http://schemas.microsoft.com/office/drawing/2014/main" id="{4BAF24B0-7A13-0049-9CF8-C1F9F5F59A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138" y="1079629"/>
            <a:ext cx="8707723" cy="4279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623F5E3-9333-3549-8D09-4193D5C482DB}"/>
              </a:ext>
            </a:extLst>
          </p:cNvPr>
          <p:cNvSpPr/>
          <p:nvPr/>
        </p:nvSpPr>
        <p:spPr>
          <a:xfrm>
            <a:off x="9824582" y="6248400"/>
            <a:ext cx="2133600" cy="5334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416757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4418" y="338772"/>
            <a:ext cx="5404981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95145" algn="l"/>
              </a:tabLst>
            </a:pPr>
            <a:r>
              <a:rPr lang="en-GB" sz="3600" spc="-20" dirty="0"/>
              <a:t>DevOps and </a:t>
            </a:r>
            <a:r>
              <a:rPr lang="en-GB" sz="3600" spc="-15" dirty="0">
                <a:solidFill>
                  <a:srgbClr val="FC4C02"/>
                </a:solidFill>
              </a:rPr>
              <a:t>Continuous Integration</a:t>
            </a:r>
            <a:endParaRPr sz="36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A35AEF2-90DB-41AA-9CE1-F5530E2389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5211001"/>
              </p:ext>
            </p:extLst>
          </p:nvPr>
        </p:nvGraphicFramePr>
        <p:xfrm>
          <a:off x="457200" y="5562600"/>
          <a:ext cx="11277600" cy="609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E1C721E7-DBE3-0E49-A737-A8FF3154E0A6}"/>
              </a:ext>
            </a:extLst>
          </p:cNvPr>
          <p:cNvSpPr/>
          <p:nvPr/>
        </p:nvSpPr>
        <p:spPr>
          <a:xfrm>
            <a:off x="9824582" y="6248400"/>
            <a:ext cx="2133600" cy="5334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map with text&#10;&#10;Description automatically generated">
            <a:extLst>
              <a:ext uri="{FF2B5EF4-FFF2-40B4-BE49-F238E27FC236}">
                <a16:creationId xmlns:a16="http://schemas.microsoft.com/office/drawing/2014/main" id="{BD5216F3-0E55-984E-A50B-3B81E56279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632875"/>
            <a:ext cx="8077200" cy="359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93350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4418" y="338772"/>
            <a:ext cx="540498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95145" algn="l"/>
              </a:tabLst>
            </a:pPr>
            <a:r>
              <a:rPr lang="en-GB" sz="3600" spc="-20" dirty="0"/>
              <a:t>Project Retrospective</a:t>
            </a:r>
            <a:endParaRPr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FE0571-8F04-4B46-AA39-5AC575BFB4E8}"/>
              </a:ext>
            </a:extLst>
          </p:cNvPr>
          <p:cNvSpPr txBox="1"/>
          <p:nvPr/>
        </p:nvSpPr>
        <p:spPr>
          <a:xfrm>
            <a:off x="1066800" y="1371600"/>
            <a:ext cx="9906000" cy="3775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</a:t>
            </a:r>
            <a:r>
              <a:rPr lang="en-GB" spc="-15" dirty="0">
                <a:solidFill>
                  <a:srgbClr val="FC4C0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went well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of </a:t>
            </a:r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Many-to-many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relationships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Good use of </a:t>
            </a:r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DevOps Practices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Agile Methodology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GitHub &gt; Jenkins </a:t>
            </a:r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webhook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Website aesthetics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CRUD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Functionality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C0BEE42-1BDD-4066-AFA2-F2828EB18F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6539512"/>
              </p:ext>
            </p:extLst>
          </p:nvPr>
        </p:nvGraphicFramePr>
        <p:xfrm>
          <a:off x="457200" y="5562600"/>
          <a:ext cx="11277600" cy="609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E423392-22B2-F447-8023-3C28B2A5C387}"/>
              </a:ext>
            </a:extLst>
          </p:cNvPr>
          <p:cNvSpPr/>
          <p:nvPr/>
        </p:nvSpPr>
        <p:spPr>
          <a:xfrm>
            <a:off x="9824582" y="6248400"/>
            <a:ext cx="2133600" cy="5334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68FD92-3111-3A41-935C-5A215208FA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910" y="955993"/>
            <a:ext cx="4343400" cy="2434324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92F581-7F19-7D4F-980E-37C3F4D800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666457"/>
            <a:ext cx="5929510" cy="148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989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4418" y="338772"/>
            <a:ext cx="540498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95145" algn="l"/>
              </a:tabLst>
            </a:pPr>
            <a:r>
              <a:rPr lang="en-GB" sz="3600" spc="-20" dirty="0"/>
              <a:t>Project Retrospective</a:t>
            </a:r>
            <a:endParaRPr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FE0571-8F04-4B46-AA39-5AC575BFB4E8}"/>
              </a:ext>
            </a:extLst>
          </p:cNvPr>
          <p:cNvSpPr txBox="1"/>
          <p:nvPr/>
        </p:nvSpPr>
        <p:spPr>
          <a:xfrm>
            <a:off x="1066800" y="1371600"/>
            <a:ext cx="9296400" cy="3359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</a:t>
            </a:r>
            <a:r>
              <a:rPr lang="en-GB" spc="-15" dirty="0">
                <a:solidFill>
                  <a:srgbClr val="FC4C0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could have gone better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Lack of use for </a:t>
            </a:r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Category Table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Absence of </a:t>
            </a:r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Login feature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Better Planning with regards to CRUD</a:t>
            </a:r>
          </a:p>
          <a:p>
            <a:pPr>
              <a:lnSpc>
                <a:spcPct val="150000"/>
              </a:lnSpc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C0BEE42-1BDD-4066-AFA2-F2828EB18F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3472057"/>
              </p:ext>
            </p:extLst>
          </p:nvPr>
        </p:nvGraphicFramePr>
        <p:xfrm>
          <a:off x="457200" y="5562600"/>
          <a:ext cx="11277600" cy="609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4D273648-B526-544F-80A5-040D8ED284DF}"/>
              </a:ext>
            </a:extLst>
          </p:cNvPr>
          <p:cNvSpPr/>
          <p:nvPr/>
        </p:nvSpPr>
        <p:spPr>
          <a:xfrm>
            <a:off x="9824582" y="6248400"/>
            <a:ext cx="2133600" cy="5334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988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4418" y="338772"/>
            <a:ext cx="540498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95145" algn="l"/>
              </a:tabLst>
            </a:pPr>
            <a:r>
              <a:rPr lang="en-GB" sz="3600" spc="-20" dirty="0"/>
              <a:t>Project Retrospective</a:t>
            </a:r>
            <a:endParaRPr sz="36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C0BEE42-1BDD-4066-AFA2-F2828EB18F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7629031"/>
              </p:ext>
            </p:extLst>
          </p:nvPr>
        </p:nvGraphicFramePr>
        <p:xfrm>
          <a:off x="457200" y="5562600"/>
          <a:ext cx="11277600" cy="609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1EC6B4D-EEEE-4E77-A033-0340E0F2EBED}"/>
              </a:ext>
            </a:extLst>
          </p:cNvPr>
          <p:cNvSpPr txBox="1"/>
          <p:nvPr/>
        </p:nvSpPr>
        <p:spPr>
          <a:xfrm>
            <a:off x="1066800" y="1371600"/>
            <a:ext cx="10210800" cy="2944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Improvements </a:t>
            </a:r>
            <a:r>
              <a:rPr lang="en-GB" spc="-15" dirty="0">
                <a:solidFill>
                  <a:srgbClr val="FC4C0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the future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Increased </a:t>
            </a:r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 coverage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Dyanamic</a:t>
            </a:r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pages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Better </a:t>
            </a:r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Branch management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Better use of Git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8C23CB-4A15-4448-94AD-9CF8A263BBE8}"/>
              </a:ext>
            </a:extLst>
          </p:cNvPr>
          <p:cNvSpPr/>
          <p:nvPr/>
        </p:nvSpPr>
        <p:spPr>
          <a:xfrm>
            <a:off x="9824582" y="6248400"/>
            <a:ext cx="2133600" cy="5334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849EC4-881B-F84A-8264-CEF1BB42B8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399" y="1543502"/>
            <a:ext cx="5130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227202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74" y="889"/>
            <a:ext cx="12188825" cy="5942965"/>
          </a:xfrm>
          <a:custGeom>
            <a:avLst/>
            <a:gdLst/>
            <a:ahLst/>
            <a:cxnLst/>
            <a:rect l="l" t="t" r="r" b="b"/>
            <a:pathLst>
              <a:path w="12188825" h="5942965">
                <a:moveTo>
                  <a:pt x="0" y="5942952"/>
                </a:moveTo>
                <a:lnTo>
                  <a:pt x="12188825" y="5942952"/>
                </a:lnTo>
                <a:lnTo>
                  <a:pt x="12188825" y="0"/>
                </a:lnTo>
                <a:lnTo>
                  <a:pt x="0" y="0"/>
                </a:lnTo>
                <a:lnTo>
                  <a:pt x="0" y="5942952"/>
                </a:lnTo>
                <a:close/>
              </a:path>
            </a:pathLst>
          </a:custGeom>
          <a:solidFill>
            <a:srgbClr val="3D41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1301" y="2272690"/>
            <a:ext cx="165100" cy="412115"/>
          </a:xfrm>
          <a:custGeom>
            <a:avLst/>
            <a:gdLst/>
            <a:ahLst/>
            <a:cxnLst/>
            <a:rect l="l" t="t" r="r" b="b"/>
            <a:pathLst>
              <a:path w="165100" h="412114">
                <a:moveTo>
                  <a:pt x="0" y="0"/>
                </a:moveTo>
                <a:lnTo>
                  <a:pt x="164744" y="0"/>
                </a:lnTo>
                <a:lnTo>
                  <a:pt x="164744" y="411949"/>
                </a:lnTo>
                <a:lnTo>
                  <a:pt x="0" y="411949"/>
                </a:lnTo>
                <a:lnTo>
                  <a:pt x="0" y="0"/>
                </a:lnTo>
                <a:close/>
              </a:path>
            </a:pathLst>
          </a:custGeom>
          <a:solidFill>
            <a:srgbClr val="FC4C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87" y="5943841"/>
            <a:ext cx="12190730" cy="914400"/>
          </a:xfrm>
          <a:custGeom>
            <a:avLst/>
            <a:gdLst/>
            <a:ahLst/>
            <a:cxnLst/>
            <a:rect l="l" t="t" r="r" b="b"/>
            <a:pathLst>
              <a:path w="12190730" h="914400">
                <a:moveTo>
                  <a:pt x="0" y="914158"/>
                </a:moveTo>
                <a:lnTo>
                  <a:pt x="12190412" y="914158"/>
                </a:lnTo>
                <a:lnTo>
                  <a:pt x="12190412" y="0"/>
                </a:lnTo>
                <a:lnTo>
                  <a:pt x="0" y="0"/>
                </a:lnTo>
                <a:lnTo>
                  <a:pt x="0" y="9141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997363" y="6493852"/>
            <a:ext cx="10795" cy="58419"/>
          </a:xfrm>
          <a:custGeom>
            <a:avLst/>
            <a:gdLst/>
            <a:ahLst/>
            <a:cxnLst/>
            <a:rect l="l" t="t" r="r" b="b"/>
            <a:pathLst>
              <a:path w="10795" h="58420">
                <a:moveTo>
                  <a:pt x="0" y="0"/>
                </a:moveTo>
                <a:lnTo>
                  <a:pt x="10312" y="0"/>
                </a:lnTo>
                <a:lnTo>
                  <a:pt x="10312" y="57988"/>
                </a:lnTo>
                <a:lnTo>
                  <a:pt x="0" y="5798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31562" y="2133600"/>
            <a:ext cx="9436438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pc="-15" dirty="0">
                <a:solidFill>
                  <a:srgbClr val="FFFFFF"/>
                </a:solidFill>
              </a:rPr>
              <a:t>Questions and Feedback</a:t>
            </a:r>
            <a:endParaRPr spc="-15" dirty="0">
              <a:solidFill>
                <a:schemeClr val="bg1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16908" y="3196068"/>
            <a:ext cx="7080250" cy="7412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655" dirty="0">
                <a:solidFill>
                  <a:srgbClr val="FFFFFF"/>
                </a:solidFill>
                <a:latin typeface="Tahoma"/>
                <a:cs typeface="Tahoma"/>
              </a:rPr>
              <a:t>˃ </a:t>
            </a:r>
            <a:r>
              <a:rPr lang="en-GB" sz="2400" spc="-15" dirty="0">
                <a:solidFill>
                  <a:srgbClr val="FFFFFF"/>
                </a:solidFill>
              </a:rPr>
              <a:t>  Thank you for listening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25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65446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74" y="889"/>
            <a:ext cx="12188825" cy="5942965"/>
          </a:xfrm>
          <a:custGeom>
            <a:avLst/>
            <a:gdLst/>
            <a:ahLst/>
            <a:cxnLst/>
            <a:rect l="l" t="t" r="r" b="b"/>
            <a:pathLst>
              <a:path w="12188825" h="5942965">
                <a:moveTo>
                  <a:pt x="0" y="5942952"/>
                </a:moveTo>
                <a:lnTo>
                  <a:pt x="12188825" y="5942952"/>
                </a:lnTo>
                <a:lnTo>
                  <a:pt x="12188825" y="0"/>
                </a:lnTo>
                <a:lnTo>
                  <a:pt x="0" y="0"/>
                </a:lnTo>
                <a:lnTo>
                  <a:pt x="0" y="5942952"/>
                </a:lnTo>
                <a:close/>
              </a:path>
            </a:pathLst>
          </a:custGeom>
          <a:solidFill>
            <a:srgbClr val="3D41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1301" y="2272690"/>
            <a:ext cx="165100" cy="412115"/>
          </a:xfrm>
          <a:custGeom>
            <a:avLst/>
            <a:gdLst/>
            <a:ahLst/>
            <a:cxnLst/>
            <a:rect l="l" t="t" r="r" b="b"/>
            <a:pathLst>
              <a:path w="165100" h="412114">
                <a:moveTo>
                  <a:pt x="0" y="0"/>
                </a:moveTo>
                <a:lnTo>
                  <a:pt x="164744" y="0"/>
                </a:lnTo>
                <a:lnTo>
                  <a:pt x="164744" y="411949"/>
                </a:lnTo>
                <a:lnTo>
                  <a:pt x="0" y="411949"/>
                </a:lnTo>
                <a:lnTo>
                  <a:pt x="0" y="0"/>
                </a:lnTo>
                <a:close/>
              </a:path>
            </a:pathLst>
          </a:custGeom>
          <a:solidFill>
            <a:srgbClr val="FC4C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87" y="5943841"/>
            <a:ext cx="12190730" cy="914400"/>
          </a:xfrm>
          <a:custGeom>
            <a:avLst/>
            <a:gdLst/>
            <a:ahLst/>
            <a:cxnLst/>
            <a:rect l="l" t="t" r="r" b="b"/>
            <a:pathLst>
              <a:path w="12190730" h="914400">
                <a:moveTo>
                  <a:pt x="0" y="914158"/>
                </a:moveTo>
                <a:lnTo>
                  <a:pt x="12190412" y="914158"/>
                </a:lnTo>
                <a:lnTo>
                  <a:pt x="12190412" y="0"/>
                </a:lnTo>
                <a:lnTo>
                  <a:pt x="0" y="0"/>
                </a:lnTo>
                <a:lnTo>
                  <a:pt x="0" y="9141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997363" y="6493852"/>
            <a:ext cx="10795" cy="58419"/>
          </a:xfrm>
          <a:custGeom>
            <a:avLst/>
            <a:gdLst/>
            <a:ahLst/>
            <a:cxnLst/>
            <a:rect l="l" t="t" r="r" b="b"/>
            <a:pathLst>
              <a:path w="10795" h="58420">
                <a:moveTo>
                  <a:pt x="0" y="0"/>
                </a:moveTo>
                <a:lnTo>
                  <a:pt x="10312" y="0"/>
                </a:lnTo>
                <a:lnTo>
                  <a:pt x="10312" y="57988"/>
                </a:lnTo>
                <a:lnTo>
                  <a:pt x="0" y="5798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31562" y="2133600"/>
            <a:ext cx="9436438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pc="-15" dirty="0">
                <a:solidFill>
                  <a:srgbClr val="FFFFFF"/>
                </a:solidFill>
              </a:rPr>
              <a:t>References</a:t>
            </a:r>
            <a:endParaRPr spc="-15" dirty="0">
              <a:solidFill>
                <a:schemeClr val="bg1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16908" y="3196068"/>
            <a:ext cx="10365492" cy="26391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 pitchFamily="2" charset="2"/>
              <a:buChar char="§"/>
            </a:pPr>
            <a:r>
              <a:rPr lang="en-GB" sz="2400" spc="-15" dirty="0">
                <a:solidFill>
                  <a:srgbClr val="FFFFFF"/>
                </a:solidFill>
              </a:rPr>
              <a:t>  The logos of the software's used are owned by their retrospective companies and owners</a:t>
            </a:r>
          </a:p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GB" sz="2400" spc="-15" dirty="0">
              <a:solidFill>
                <a:srgbClr val="FFFFFF"/>
              </a:solidFill>
            </a:endParaRPr>
          </a:p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 pitchFamily="2" charset="2"/>
              <a:buChar char="§"/>
            </a:pPr>
            <a:r>
              <a:rPr lang="en-GB" sz="2400" spc="-15" dirty="0">
                <a:solidFill>
                  <a:srgbClr val="FFFFFF"/>
                </a:solidFill>
              </a:rPr>
              <a:t>The PowerPoint template is was obtained from BAE systems.</a:t>
            </a:r>
          </a:p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 pitchFamily="2" charset="2"/>
              <a:buChar char="Ø"/>
            </a:pPr>
            <a:endParaRPr lang="en-GB" sz="2400" spc="-15" dirty="0">
              <a:solidFill>
                <a:srgbClr val="FFFFFF"/>
              </a:solidFill>
            </a:endParaRPr>
          </a:p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 pitchFamily="2" charset="2"/>
              <a:buChar char="Ø"/>
            </a:pPr>
            <a:endParaRPr lang="en-GB" sz="2400" spc="-15" dirty="0">
              <a:solidFill>
                <a:srgbClr val="FFFFFF"/>
              </a:solidFill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25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70426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4418" y="338772"/>
            <a:ext cx="540498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95145" algn="l"/>
              </a:tabLst>
            </a:pPr>
            <a:r>
              <a:rPr lang="en-GB" sz="3600" spc="-20" dirty="0"/>
              <a:t>The</a:t>
            </a:r>
            <a:r>
              <a:rPr lang="en-GB" sz="3600" dirty="0"/>
              <a:t> </a:t>
            </a:r>
            <a:r>
              <a:rPr lang="en-GB" sz="3600" spc="-15" dirty="0">
                <a:solidFill>
                  <a:srgbClr val="FC4C02"/>
                </a:solidFill>
              </a:rPr>
              <a:t>brief</a:t>
            </a:r>
            <a:endParaRPr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FE0571-8F04-4B46-AA39-5AC575BFB4E8}"/>
              </a:ext>
            </a:extLst>
          </p:cNvPr>
          <p:cNvSpPr txBox="1"/>
          <p:nvPr/>
        </p:nvSpPr>
        <p:spPr>
          <a:xfrm>
            <a:off x="1066800" y="3276600"/>
            <a:ext cx="9824582" cy="1697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use of two relational tables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Complete utilization of CRUD functionality in application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Fully designed test suites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Integration into a version control system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C0BEE42-1BDD-4066-AFA2-F2828EB18F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084841"/>
              </p:ext>
            </p:extLst>
          </p:nvPr>
        </p:nvGraphicFramePr>
        <p:xfrm>
          <a:off x="457200" y="5562600"/>
          <a:ext cx="11277600" cy="609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66716915-A90F-9E47-936E-9EA0768A421D}"/>
              </a:ext>
            </a:extLst>
          </p:cNvPr>
          <p:cNvSpPr/>
          <p:nvPr/>
        </p:nvSpPr>
        <p:spPr>
          <a:xfrm>
            <a:off x="9824582" y="6248400"/>
            <a:ext cx="2133600" cy="5334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80199C-5D41-BD4C-8C54-56193471B523}"/>
              </a:ext>
            </a:extLst>
          </p:cNvPr>
          <p:cNvSpPr/>
          <p:nvPr/>
        </p:nvSpPr>
        <p:spPr>
          <a:xfrm>
            <a:off x="1224418" y="1629432"/>
            <a:ext cx="100531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" Your overall objective with this project is the following: - To create a CRUD application with utilisation of supporting tools, methodologies and technologies that encapsulate all core modules covered during training. "</a:t>
            </a:r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697495" y="6350997"/>
            <a:ext cx="2647315" cy="1365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endParaRPr sz="80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4418" y="338772"/>
            <a:ext cx="540498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95145" algn="l"/>
              </a:tabLst>
            </a:pPr>
            <a:r>
              <a:rPr lang="en-GB" sz="3600" spc="-20" dirty="0"/>
              <a:t>My </a:t>
            </a:r>
            <a:r>
              <a:rPr lang="en-GB" sz="3600" spc="-15" dirty="0">
                <a:solidFill>
                  <a:srgbClr val="FC4C02"/>
                </a:solidFill>
              </a:rPr>
              <a:t>solution</a:t>
            </a:r>
            <a:endParaRPr sz="36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003770C-B493-41E0-B9B4-9668884341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8343645"/>
              </p:ext>
            </p:extLst>
          </p:nvPr>
        </p:nvGraphicFramePr>
        <p:xfrm>
          <a:off x="457199" y="5562600"/>
          <a:ext cx="11277600" cy="609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3D68898C-B5BA-7A45-B3D3-F4D964835FD0}"/>
              </a:ext>
            </a:extLst>
          </p:cNvPr>
          <p:cNvSpPr/>
          <p:nvPr/>
        </p:nvSpPr>
        <p:spPr>
          <a:xfrm>
            <a:off x="9824582" y="6248400"/>
            <a:ext cx="2133600" cy="5334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F6755F-6708-3C40-8DE6-4450260A53D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77"/>
          <a:stretch/>
        </p:blipFill>
        <p:spPr>
          <a:xfrm>
            <a:off x="522672" y="973008"/>
            <a:ext cx="1817430" cy="29718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1309F6-D4F7-4345-8E9A-36C9EECC2CC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55"/>
          <a:stretch/>
        </p:blipFill>
        <p:spPr>
          <a:xfrm>
            <a:off x="2340102" y="990600"/>
            <a:ext cx="1921259" cy="2971800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363B60-C1DB-2344-96B2-8D2B8DAA2A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72" y="4000499"/>
            <a:ext cx="1238250" cy="1485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C9A003-8C3E-104B-AD5D-E0665125A0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61361" y="1006345"/>
            <a:ext cx="7407967" cy="438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84633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4418" y="338772"/>
            <a:ext cx="540498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95145" algn="l"/>
              </a:tabLst>
            </a:pPr>
            <a:r>
              <a:rPr lang="en-GB" sz="3600" spc="-20" dirty="0"/>
              <a:t>My </a:t>
            </a:r>
            <a:r>
              <a:rPr lang="en-GB" sz="3600" spc="-15" dirty="0">
                <a:solidFill>
                  <a:srgbClr val="FC4C02"/>
                </a:solidFill>
              </a:rPr>
              <a:t>solution</a:t>
            </a:r>
            <a:endParaRPr sz="36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003770C-B493-41E0-B9B4-9668884341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8752073"/>
              </p:ext>
            </p:extLst>
          </p:nvPr>
        </p:nvGraphicFramePr>
        <p:xfrm>
          <a:off x="457199" y="5562600"/>
          <a:ext cx="11277600" cy="609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E39726-88D1-A84E-BE5A-8DCC564B71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024" y="905594"/>
            <a:ext cx="7219950" cy="398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16264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4418" y="338772"/>
            <a:ext cx="540498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95145" algn="l"/>
              </a:tabLst>
            </a:pPr>
            <a:r>
              <a:rPr lang="en-GB" sz="3600" spc="-20" dirty="0"/>
              <a:t>My </a:t>
            </a:r>
            <a:r>
              <a:rPr lang="en-GB" sz="3600" spc="-15" dirty="0">
                <a:solidFill>
                  <a:srgbClr val="FC4C02"/>
                </a:solidFill>
              </a:rPr>
              <a:t>solution</a:t>
            </a:r>
            <a:endParaRPr sz="3600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C8D6891-B07B-445E-A0A4-22D959D06B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549358"/>
              </p:ext>
            </p:extLst>
          </p:nvPr>
        </p:nvGraphicFramePr>
        <p:xfrm>
          <a:off x="457199" y="5562600"/>
          <a:ext cx="11277600" cy="609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BFA8D33D-16EF-6B4F-A65D-BF39A2FC0E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999" y="1084392"/>
            <a:ext cx="7366000" cy="39776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9BF62E5-F1C4-984F-A17D-2406AB3CF8B7}"/>
              </a:ext>
            </a:extLst>
          </p:cNvPr>
          <p:cNvSpPr/>
          <p:nvPr/>
        </p:nvSpPr>
        <p:spPr>
          <a:xfrm>
            <a:off x="9824582" y="6248400"/>
            <a:ext cx="2133600" cy="5334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270991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4418" y="338772"/>
            <a:ext cx="540498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95145" algn="l"/>
              </a:tabLst>
            </a:pPr>
            <a:r>
              <a:rPr lang="en-GB" sz="3600" spc="-20" dirty="0"/>
              <a:t>Testing: </a:t>
            </a:r>
            <a:r>
              <a:rPr lang="en-GB" sz="3600" spc="-15" dirty="0" err="1">
                <a:solidFill>
                  <a:srgbClr val="FC4C02"/>
                </a:solidFill>
              </a:rPr>
              <a:t>PyTest</a:t>
            </a:r>
            <a:r>
              <a:rPr lang="en-GB" sz="3600" spc="-15" dirty="0">
                <a:solidFill>
                  <a:srgbClr val="FC4C02"/>
                </a:solidFill>
              </a:rPr>
              <a:t> </a:t>
            </a:r>
            <a:endParaRPr sz="36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1F4949F-E158-4AE5-8E14-8A710E7E27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5913473"/>
              </p:ext>
            </p:extLst>
          </p:nvPr>
        </p:nvGraphicFramePr>
        <p:xfrm>
          <a:off x="457200" y="5562600"/>
          <a:ext cx="11277600" cy="609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8512D9D2-15F1-8549-8A78-6197706181C6}"/>
              </a:ext>
            </a:extLst>
          </p:cNvPr>
          <p:cNvSpPr/>
          <p:nvPr/>
        </p:nvSpPr>
        <p:spPr>
          <a:xfrm>
            <a:off x="9824582" y="6248400"/>
            <a:ext cx="2133600" cy="5334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9E4EF40-2935-0B4D-971E-21466EFBE7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5" y="1066294"/>
            <a:ext cx="9239250" cy="442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203890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4418" y="338772"/>
            <a:ext cx="677658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95145" algn="l"/>
              </a:tabLst>
            </a:pPr>
            <a:r>
              <a:rPr lang="en-GB" sz="3600" spc="-20" dirty="0"/>
              <a:t>Testing: </a:t>
            </a:r>
            <a:r>
              <a:rPr lang="en-GB" sz="3600" spc="-15" dirty="0">
                <a:solidFill>
                  <a:srgbClr val="FC4C02"/>
                </a:solidFill>
              </a:rPr>
              <a:t>Jenkins coverage report</a:t>
            </a:r>
            <a:endParaRPr sz="36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D123B72-7FC0-4DF5-8217-DE58DF8092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365514"/>
              </p:ext>
            </p:extLst>
          </p:nvPr>
        </p:nvGraphicFramePr>
        <p:xfrm>
          <a:off x="457200" y="5562600"/>
          <a:ext cx="11277600" cy="609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55D7BB-8552-CA46-931E-F8965A2437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1084392"/>
            <a:ext cx="11391900" cy="36957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150651E-2545-674D-95EB-79CA44284E4A}"/>
              </a:ext>
            </a:extLst>
          </p:cNvPr>
          <p:cNvSpPr/>
          <p:nvPr/>
        </p:nvSpPr>
        <p:spPr>
          <a:xfrm>
            <a:off x="9824582" y="6248400"/>
            <a:ext cx="2133600" cy="5334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357508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baseline="-6944" dirty="0"/>
              <a:t>8</a:t>
            </a:fld>
            <a:r>
              <a:rPr sz="1200" baseline="-6944" dirty="0"/>
              <a:t> </a:t>
            </a:r>
            <a:r>
              <a:rPr sz="800" dirty="0"/>
              <a:t>| </a:t>
            </a:r>
            <a:r>
              <a:rPr sz="800" spc="-5" dirty="0"/>
              <a:t>Copyright </a:t>
            </a:r>
            <a:r>
              <a:rPr sz="800" dirty="0"/>
              <a:t>© </a:t>
            </a:r>
            <a:r>
              <a:rPr sz="800" spc="5" dirty="0"/>
              <a:t>201</a:t>
            </a:r>
            <a:r>
              <a:rPr lang="en-GB" sz="800" spc="5" dirty="0"/>
              <a:t>9</a:t>
            </a:r>
            <a:r>
              <a:rPr sz="800" spc="5" dirty="0"/>
              <a:t> </a:t>
            </a:r>
            <a:r>
              <a:rPr sz="800" spc="-5" dirty="0"/>
              <a:t>BAE Systems. All Rights Reserved.  BAE </a:t>
            </a:r>
            <a:r>
              <a:rPr sz="800" dirty="0"/>
              <a:t>SYSTEMS </a:t>
            </a:r>
            <a:r>
              <a:rPr sz="800" spc="-5" dirty="0"/>
              <a:t>is </a:t>
            </a:r>
            <a:r>
              <a:rPr sz="800" dirty="0"/>
              <a:t>a </a:t>
            </a:r>
            <a:r>
              <a:rPr sz="800" spc="-5" dirty="0"/>
              <a:t>trade mark of BAE Systems plc.  (See final slide for restrictions on</a:t>
            </a:r>
            <a:r>
              <a:rPr sz="800" spc="105" dirty="0"/>
              <a:t> </a:t>
            </a:r>
            <a:r>
              <a:rPr sz="800" spc="-5" dirty="0"/>
              <a:t>use.)</a:t>
            </a:r>
            <a:endParaRPr sz="80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4418" y="338772"/>
            <a:ext cx="959076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95145" algn="l"/>
              </a:tabLst>
            </a:pPr>
            <a:r>
              <a:rPr lang="en-GB" sz="3600" spc="-20" dirty="0"/>
              <a:t>Front End:</a:t>
            </a:r>
            <a:r>
              <a:rPr lang="en-GB" sz="3600" spc="-15" dirty="0">
                <a:solidFill>
                  <a:srgbClr val="FC4C02"/>
                </a:solidFill>
              </a:rPr>
              <a:t> HTML, Bootstrap, Flask, Jinja2</a:t>
            </a:r>
            <a:endParaRPr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FE0571-8F04-4B46-AA39-5AC575BFB4E8}"/>
              </a:ext>
            </a:extLst>
          </p:cNvPr>
          <p:cNvSpPr txBox="1"/>
          <p:nvPr/>
        </p:nvSpPr>
        <p:spPr>
          <a:xfrm>
            <a:off x="990600" y="1828800"/>
            <a:ext cx="9824582" cy="866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5EF0FE4-D05C-4A63-A86E-8144256660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1938054"/>
              </p:ext>
            </p:extLst>
          </p:nvPr>
        </p:nvGraphicFramePr>
        <p:xfrm>
          <a:off x="457200" y="5562600"/>
          <a:ext cx="11277600" cy="609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DBA0D801-39B2-7744-A7C4-992072B9D55C}"/>
              </a:ext>
            </a:extLst>
          </p:cNvPr>
          <p:cNvSpPr/>
          <p:nvPr/>
        </p:nvSpPr>
        <p:spPr>
          <a:xfrm>
            <a:off x="9824582" y="6248400"/>
            <a:ext cx="2133600" cy="5334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bottle, photo, black, sitting&#10;&#10;Description automatically generated">
            <a:extLst>
              <a:ext uri="{FF2B5EF4-FFF2-40B4-BE49-F238E27FC236}">
                <a16:creationId xmlns:a16="http://schemas.microsoft.com/office/drawing/2014/main" id="{6C938EDE-8C6F-8A43-ACAF-3DE403037B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32" y="1025356"/>
            <a:ext cx="8702735" cy="2646102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53967D72-A6C8-B149-BD52-B674BD2D18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32" y="3827897"/>
            <a:ext cx="8702735" cy="13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7209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697495" y="6350997"/>
            <a:ext cx="2647315" cy="1365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635" marR="5080" indent="-229870">
              <a:lnSpc>
                <a:spcPct val="100000"/>
              </a:lnSpc>
              <a:spcBef>
                <a:spcPts val="105"/>
              </a:spcBef>
            </a:pPr>
            <a:endParaRPr lang="en-GB" sz="80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4418" y="338772"/>
            <a:ext cx="982458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95145" algn="l"/>
              </a:tabLst>
            </a:pPr>
            <a:r>
              <a:rPr lang="en-GB" sz="3600" spc="-20" dirty="0"/>
              <a:t>Front End:</a:t>
            </a:r>
            <a:r>
              <a:rPr lang="en-GB" sz="3600" dirty="0"/>
              <a:t> </a:t>
            </a:r>
            <a:r>
              <a:rPr lang="en-GB" sz="3600" spc="-15" dirty="0">
                <a:solidFill>
                  <a:srgbClr val="FC4C02"/>
                </a:solidFill>
              </a:rPr>
              <a:t>HTML, Bootstrap, Flask, Jinja2</a:t>
            </a:r>
            <a:endParaRPr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FE0571-8F04-4B46-AA39-5AC575BFB4E8}"/>
              </a:ext>
            </a:extLst>
          </p:cNvPr>
          <p:cNvSpPr txBox="1"/>
          <p:nvPr/>
        </p:nvSpPr>
        <p:spPr>
          <a:xfrm>
            <a:off x="990600" y="1828800"/>
            <a:ext cx="9824582" cy="866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5EF0FE4-D05C-4A63-A86E-8144256660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4762088"/>
              </p:ext>
            </p:extLst>
          </p:nvPr>
        </p:nvGraphicFramePr>
        <p:xfrm>
          <a:off x="457200" y="5562600"/>
          <a:ext cx="11277600" cy="609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 descr="A picture containing bottle, black, photo, sitting&#10;&#10;Description automatically generated">
            <a:extLst>
              <a:ext uri="{FF2B5EF4-FFF2-40B4-BE49-F238E27FC236}">
                <a16:creationId xmlns:a16="http://schemas.microsoft.com/office/drawing/2014/main" id="{696081A1-60AD-0F47-A061-F1244C3668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1098679"/>
            <a:ext cx="9080500" cy="36054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E7B4042-3CB0-814E-8C26-573E180E0FDB}"/>
              </a:ext>
            </a:extLst>
          </p:cNvPr>
          <p:cNvSpPr/>
          <p:nvPr/>
        </p:nvSpPr>
        <p:spPr>
          <a:xfrm>
            <a:off x="9824582" y="6248400"/>
            <a:ext cx="2133600" cy="5334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65129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974</TotalTime>
  <Words>406</Words>
  <Application>Microsoft Macintosh PowerPoint</Application>
  <PresentationFormat>Widescreen</PresentationFormat>
  <Paragraphs>157</Paragraphs>
  <Slides>16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Tahoma</vt:lpstr>
      <vt:lpstr>Times New Roman</vt:lpstr>
      <vt:lpstr>Wingdings</vt:lpstr>
      <vt:lpstr>Office Theme</vt:lpstr>
      <vt:lpstr>QA Consultancy DevOps February 2020</vt:lpstr>
      <vt:lpstr>The brief</vt:lpstr>
      <vt:lpstr>My solution</vt:lpstr>
      <vt:lpstr>My solution</vt:lpstr>
      <vt:lpstr>My solution</vt:lpstr>
      <vt:lpstr>Testing: PyTest </vt:lpstr>
      <vt:lpstr>Testing: Jenkins coverage report</vt:lpstr>
      <vt:lpstr>Front End: HTML, Bootstrap, Flask, Jinja2</vt:lpstr>
      <vt:lpstr>Front End: HTML, Bootstrap, Flask, Jinja2</vt:lpstr>
      <vt:lpstr>Front End: HTML, Bootstrap, Flask, Jinja2</vt:lpstr>
      <vt:lpstr>DevOps and Continuous Integration</vt:lpstr>
      <vt:lpstr>Project Retrospective</vt:lpstr>
      <vt:lpstr>Project Retrospective</vt:lpstr>
      <vt:lpstr>Project Retrospective</vt:lpstr>
      <vt:lpstr>Questions and Feedback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BAE Systems PowerPoint Template</dc:title>
  <dc:creator>Allman-Talbot, James (UK Guildford)</dc:creator>
  <cp:lastModifiedBy>Anthony Hulsman</cp:lastModifiedBy>
  <cp:revision>32</cp:revision>
  <dcterms:created xsi:type="dcterms:W3CDTF">2019-06-18T09:28:04Z</dcterms:created>
  <dcterms:modified xsi:type="dcterms:W3CDTF">2020-03-22T13:01:44Z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2018-07-19T00:00:00Z</vt:filetime>
  </property>
  <property fmtid="{D5CDD505-2E9C-101B-9397-08002B2CF9AE}" pid="3" name="Creator">
    <vt:lpwstr>Acrobat PDFMaker 17 for PowerPoint</vt:lpwstr>
  </property>
  <property fmtid="{D5CDD505-2E9C-101B-9397-08002B2CF9AE}" pid="4" name="LastSaved">
    <vt:filetime>2019-06-18T00:00:00Z</vt:filetime>
  </property>
</Properties>
</file>